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710" r:id="rId2"/>
    <p:sldMasterId id="2147483717" r:id="rId3"/>
  </p:sldMasterIdLst>
  <p:notesMasterIdLst>
    <p:notesMasterId r:id="rId67"/>
  </p:notesMasterIdLst>
  <p:sldIdLst>
    <p:sldId id="256" r:id="rId4"/>
    <p:sldId id="258" r:id="rId5"/>
    <p:sldId id="414" r:id="rId6"/>
    <p:sldId id="329" r:id="rId7"/>
    <p:sldId id="330" r:id="rId8"/>
    <p:sldId id="333" r:id="rId9"/>
    <p:sldId id="334" r:id="rId10"/>
    <p:sldId id="338" r:id="rId11"/>
    <p:sldId id="337" r:id="rId12"/>
    <p:sldId id="361" r:id="rId13"/>
    <p:sldId id="339" r:id="rId14"/>
    <p:sldId id="340" r:id="rId15"/>
    <p:sldId id="359" r:id="rId16"/>
    <p:sldId id="360" r:id="rId17"/>
    <p:sldId id="343" r:id="rId18"/>
    <p:sldId id="346" r:id="rId19"/>
    <p:sldId id="354" r:id="rId20"/>
    <p:sldId id="356" r:id="rId21"/>
    <p:sldId id="355" r:id="rId22"/>
    <p:sldId id="357" r:id="rId23"/>
    <p:sldId id="347" r:id="rId24"/>
    <p:sldId id="350" r:id="rId25"/>
    <p:sldId id="358" r:id="rId26"/>
    <p:sldId id="351" r:id="rId27"/>
    <p:sldId id="352" r:id="rId28"/>
    <p:sldId id="353" r:id="rId29"/>
    <p:sldId id="373" r:id="rId30"/>
    <p:sldId id="374" r:id="rId31"/>
    <p:sldId id="395" r:id="rId32"/>
    <p:sldId id="396" r:id="rId33"/>
    <p:sldId id="397" r:id="rId34"/>
    <p:sldId id="398" r:id="rId35"/>
    <p:sldId id="399" r:id="rId36"/>
    <p:sldId id="401" r:id="rId37"/>
    <p:sldId id="402" r:id="rId38"/>
    <p:sldId id="403" r:id="rId39"/>
    <p:sldId id="404" r:id="rId40"/>
    <p:sldId id="407" r:id="rId41"/>
    <p:sldId id="409" r:id="rId42"/>
    <p:sldId id="375" r:id="rId43"/>
    <p:sldId id="377" r:id="rId44"/>
    <p:sldId id="411" r:id="rId45"/>
    <p:sldId id="379" r:id="rId46"/>
    <p:sldId id="413" r:id="rId47"/>
    <p:sldId id="415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27" r:id="rId60"/>
    <p:sldId id="428" r:id="rId61"/>
    <p:sldId id="429" r:id="rId62"/>
    <p:sldId id="430" r:id="rId63"/>
    <p:sldId id="431" r:id="rId64"/>
    <p:sldId id="432" r:id="rId65"/>
    <p:sldId id="433" r:id="rId66"/>
  </p:sldIdLst>
  <p:sldSz cx="9144000" cy="5143500" type="screen16x9"/>
  <p:notesSz cx="6858000" cy="9144000"/>
  <p:embeddedFontLst>
    <p:embeddedFont>
      <p:font typeface="Mali" panose="020B0604020202020204" charset="-34"/>
      <p:regular r:id="rId68"/>
      <p:bold r:id="rId69"/>
      <p:italic r:id="rId70"/>
      <p:boldItalic r:id="rId71"/>
    </p:embeddedFont>
    <p:embeddedFont>
      <p:font typeface="Catamaran" panose="020B0604020202020204" charset="0"/>
      <p:regular r:id="rId72"/>
      <p:bold r:id="rId73"/>
    </p:embeddedFont>
    <p:embeddedFont>
      <p:font typeface="Exo Thin" panose="020B0604020202020204" charset="0"/>
      <p:bold r:id="rId74"/>
      <p:boldItalic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Poppins" panose="020B060402020202020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Iman bin Mohd Rezal" initials="MIbMR" lastIdx="8" clrIdx="0">
    <p:extLst>
      <p:ext uri="{19B8F6BF-5375-455C-9EA6-DF929625EA0E}">
        <p15:presenceInfo xmlns:p15="http://schemas.microsoft.com/office/powerpoint/2012/main" userId="S-1-5-21-3148189642-4137535633-748711325-1001" providerId="AD"/>
      </p:ext>
    </p:extLst>
  </p:cmAuthor>
  <p:cmAuthor id="2" name="Muhammad Iman bin Mohd Rezal" initials="MR" lastIdx="1" clrIdx="1">
    <p:extLst>
      <p:ext uri="{19B8F6BF-5375-455C-9EA6-DF929625EA0E}">
        <p15:presenceInfo xmlns:p15="http://schemas.microsoft.com/office/powerpoint/2012/main" userId="S::iman.rezal@edess.asia::247410ee-eedc-45e2-beb0-ddb72a33e5d2" providerId="AD"/>
      </p:ext>
    </p:extLst>
  </p:cmAuthor>
  <p:cmAuthor id="3" name="Mohamad Amirul Hakim bin Mohamad Salleh" initials="MS" lastIdx="1" clrIdx="2">
    <p:extLst>
      <p:ext uri="{19B8F6BF-5375-455C-9EA6-DF929625EA0E}">
        <p15:presenceInfo xmlns:p15="http://schemas.microsoft.com/office/powerpoint/2012/main" userId="S::amirul.hakim@edess.asia::ecc87932-15dc-4bfb-9f7e-8febca31aa65" providerId="AD"/>
      </p:ext>
    </p:extLst>
  </p:cmAuthor>
  <p:cmAuthor id="4" name="Bilkis Musa" initials="BM" lastIdx="8" clrIdx="3">
    <p:extLst>
      <p:ext uri="{19B8F6BF-5375-455C-9EA6-DF929625EA0E}">
        <p15:presenceInfo xmlns:p15="http://schemas.microsoft.com/office/powerpoint/2012/main" userId="S::bilkis718_gmail.com#ext#@edessmalaysia.onmicrosoft.com::66d17df9-7834-4bd6-9956-4d909c023f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07DD9-895F-DBDF-670C-55C20185AECB}" v="53" dt="2023-07-12T19:02:24.399"/>
    <p1510:client id="{F63B453F-F04E-B996-9E23-E6B653A6279A}" v="17" dt="2023-07-12T18:56:45.442"/>
    <p1510:client id="{FD53D599-743C-87CF-0468-9EFF48C1BF70}" v="3" dt="2023-06-28T07:05:01.666"/>
  </p1510:revLst>
</p1510:revInfo>
</file>

<file path=ppt/tableStyles.xml><?xml version="1.0" encoding="utf-8"?>
<a:tblStyleLst xmlns:a="http://schemas.openxmlformats.org/drawingml/2006/main" def="{86DC9EA8-F21D-466B-BB21-512187F6E8F9}">
  <a:tblStyle styleId="{86DC9EA8-F21D-466B-BB21-512187F6E8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7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1.fntdata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2.xml"/><Relationship Id="rId90" Type="http://schemas.microsoft.com/office/2015/10/relationships/revisionInfo" Target="revisionInfo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9.fntdata"/><Relationship Id="rId7" Type="http://schemas.openxmlformats.org/officeDocument/2006/relationships/slide" Target="slides/slide4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font" Target="fonts/font15.fntdata"/><Relationship Id="rId19" Type="http://schemas.openxmlformats.org/officeDocument/2006/relationships/slide" Target="slides/slide1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ad Amirul Hakim bin Mohamad Salleh" userId="S::amirul.hakim@edess.asia::ecc87932-15dc-4bfb-9f7e-8febca31aa65" providerId="AD" clId="Web-{FD53D599-743C-87CF-0468-9EFF48C1BF70}"/>
    <pc:docChg chg="modSld">
      <pc:chgData name="Mohamad Amirul Hakim bin Mohamad Salleh" userId="S::amirul.hakim@edess.asia::ecc87932-15dc-4bfb-9f7e-8febca31aa65" providerId="AD" clId="Web-{FD53D599-743C-87CF-0468-9EFF48C1BF70}" dt="2023-06-28T07:05:01.666" v="1"/>
      <pc:docMkLst>
        <pc:docMk/>
      </pc:docMkLst>
      <pc:sldChg chg="modSp addCm">
        <pc:chgData name="Mohamad Amirul Hakim bin Mohamad Salleh" userId="S::amirul.hakim@edess.asia::ecc87932-15dc-4bfb-9f7e-8febca31aa65" providerId="AD" clId="Web-{FD53D599-743C-87CF-0468-9EFF48C1BF70}" dt="2023-06-28T07:05:01.666" v="1"/>
        <pc:sldMkLst>
          <pc:docMk/>
          <pc:sldMk cId="1381481474" sldId="343"/>
        </pc:sldMkLst>
        <pc:picChg chg="mod">
          <ac:chgData name="Mohamad Amirul Hakim bin Mohamad Salleh" userId="S::amirul.hakim@edess.asia::ecc87932-15dc-4bfb-9f7e-8febca31aa65" providerId="AD" clId="Web-{FD53D599-743C-87CF-0468-9EFF48C1BF70}" dt="2023-06-28T07:04:34.103" v="0"/>
          <ac:picMkLst>
            <pc:docMk/>
            <pc:sldMk cId="1381481474" sldId="343"/>
            <ac:picMk id="5" creationId="{2AD9B2B7-7619-41D1-897D-2AF4E9415C66}"/>
          </ac:picMkLst>
        </pc:picChg>
      </pc:sldChg>
    </pc:docChg>
  </pc:docChgLst>
  <pc:docChgLst>
    <pc:chgData name="Muhammad Iman bin Mohd Rezal" userId="247410ee-eedc-45e2-beb0-ddb72a33e5d2" providerId="ADAL" clId="{65AC159A-6B15-4551-82BC-6A5B6E7E77C4}"/>
    <pc:docChg chg="undo custSel modSld">
      <pc:chgData name="Muhammad Iman bin Mohd Rezal" userId="247410ee-eedc-45e2-beb0-ddb72a33e5d2" providerId="ADAL" clId="{65AC159A-6B15-4551-82BC-6A5B6E7E77C4}" dt="2023-06-25T04:15:21.286" v="25"/>
      <pc:docMkLst>
        <pc:docMk/>
      </pc:docMkLst>
      <pc:sldChg chg="addCm modCm">
        <pc:chgData name="Muhammad Iman bin Mohd Rezal" userId="247410ee-eedc-45e2-beb0-ddb72a33e5d2" providerId="ADAL" clId="{65AC159A-6B15-4551-82BC-6A5B6E7E77C4}" dt="2023-06-25T03:48:37.948" v="1"/>
        <pc:sldMkLst>
          <pc:docMk/>
          <pc:sldMk cId="1381481474" sldId="343"/>
        </pc:sldMkLst>
      </pc:sldChg>
      <pc:sldChg chg="modSp">
        <pc:chgData name="Muhammad Iman bin Mohd Rezal" userId="247410ee-eedc-45e2-beb0-ddb72a33e5d2" providerId="ADAL" clId="{65AC159A-6B15-4551-82BC-6A5B6E7E77C4}" dt="2023-06-25T03:48:58.414" v="9" actId="20577"/>
        <pc:sldMkLst>
          <pc:docMk/>
          <pc:sldMk cId="4289038024" sldId="346"/>
        </pc:sldMkLst>
        <pc:spChg chg="mod">
          <ac:chgData name="Muhammad Iman bin Mohd Rezal" userId="247410ee-eedc-45e2-beb0-ddb72a33e5d2" providerId="ADAL" clId="{65AC159A-6B15-4551-82BC-6A5B6E7E77C4}" dt="2023-06-25T03:48:58.414" v="9" actId="20577"/>
          <ac:spMkLst>
            <pc:docMk/>
            <pc:sldMk cId="4289038024" sldId="346"/>
            <ac:spMk id="4" creationId="{57E83C9D-C65C-4F95-966E-139E94509A08}"/>
          </ac:spMkLst>
        </pc:spChg>
      </pc:sldChg>
      <pc:sldChg chg="addCm modCm">
        <pc:chgData name="Muhammad Iman bin Mohd Rezal" userId="247410ee-eedc-45e2-beb0-ddb72a33e5d2" providerId="ADAL" clId="{65AC159A-6B15-4551-82BC-6A5B6E7E77C4}" dt="2023-06-25T04:15:21.286" v="25"/>
        <pc:sldMkLst>
          <pc:docMk/>
          <pc:sldMk cId="270975146" sldId="375"/>
        </pc:sldMkLst>
      </pc:sldChg>
      <pc:sldChg chg="addCm modCm">
        <pc:chgData name="Muhammad Iman bin Mohd Rezal" userId="247410ee-eedc-45e2-beb0-ddb72a33e5d2" providerId="ADAL" clId="{65AC159A-6B15-4551-82BC-6A5B6E7E77C4}" dt="2023-06-25T04:00:27.330" v="11"/>
        <pc:sldMkLst>
          <pc:docMk/>
          <pc:sldMk cId="1817492627" sldId="397"/>
        </pc:sldMkLst>
      </pc:sldChg>
      <pc:sldChg chg="addCm modCm">
        <pc:chgData name="Muhammad Iman bin Mohd Rezal" userId="247410ee-eedc-45e2-beb0-ddb72a33e5d2" providerId="ADAL" clId="{65AC159A-6B15-4551-82BC-6A5B6E7E77C4}" dt="2023-06-25T04:03:44.109" v="13"/>
        <pc:sldMkLst>
          <pc:docMk/>
          <pc:sldMk cId="1134014385" sldId="398"/>
        </pc:sldMkLst>
      </pc:sldChg>
      <pc:sldChg chg="addSp delSp addCm modCm">
        <pc:chgData name="Muhammad Iman bin Mohd Rezal" userId="247410ee-eedc-45e2-beb0-ddb72a33e5d2" providerId="ADAL" clId="{65AC159A-6B15-4551-82BC-6A5B6E7E77C4}" dt="2023-06-25T04:10:42.667" v="19"/>
        <pc:sldMkLst>
          <pc:docMk/>
          <pc:sldMk cId="3084228945" sldId="401"/>
        </pc:sldMkLst>
        <pc:picChg chg="add del">
          <ac:chgData name="Muhammad Iman bin Mohd Rezal" userId="247410ee-eedc-45e2-beb0-ddb72a33e5d2" providerId="ADAL" clId="{65AC159A-6B15-4551-82BC-6A5B6E7E77C4}" dt="2023-06-25T04:10:17.200" v="17" actId="478"/>
          <ac:picMkLst>
            <pc:docMk/>
            <pc:sldMk cId="3084228945" sldId="401"/>
            <ac:picMk id="5126" creationId="{24B50B5B-2B95-4BA2-908F-CF9BEE5BA0AE}"/>
          </ac:picMkLst>
        </pc:picChg>
      </pc:sldChg>
      <pc:sldChg chg="addCm modCm">
        <pc:chgData name="Muhammad Iman bin Mohd Rezal" userId="247410ee-eedc-45e2-beb0-ddb72a33e5d2" providerId="ADAL" clId="{65AC159A-6B15-4551-82BC-6A5B6E7E77C4}" dt="2023-06-25T04:12:10.319" v="21"/>
        <pc:sldMkLst>
          <pc:docMk/>
          <pc:sldMk cId="3295655404" sldId="403"/>
        </pc:sldMkLst>
      </pc:sldChg>
      <pc:sldChg chg="addCm modCm">
        <pc:chgData name="Muhammad Iman bin Mohd Rezal" userId="247410ee-eedc-45e2-beb0-ddb72a33e5d2" providerId="ADAL" clId="{65AC159A-6B15-4551-82BC-6A5B6E7E77C4}" dt="2023-06-25T04:12:40.616" v="23"/>
        <pc:sldMkLst>
          <pc:docMk/>
          <pc:sldMk cId="3153358914" sldId="404"/>
        </pc:sldMkLst>
      </pc:sldChg>
    </pc:docChg>
  </pc:docChgLst>
  <pc:docChgLst>
    <pc:chgData name="Muhammad Iman bin Mohd Rezal" userId="S::iman.rezal@edess.asia::247410ee-eedc-45e2-beb0-ddb72a33e5d2" providerId="AD" clId="Web-{15F2ABEE-AFEC-4668-E675-19112C627608}"/>
    <pc:docChg chg="">
      <pc:chgData name="Muhammad Iman bin Mohd Rezal" userId="S::iman.rezal@edess.asia::247410ee-eedc-45e2-beb0-ddb72a33e5d2" providerId="AD" clId="Web-{15F2ABEE-AFEC-4668-E675-19112C627608}" dt="2023-06-26T01:19:27.182" v="1"/>
      <pc:docMkLst>
        <pc:docMk/>
      </pc:docMkLst>
      <pc:sldChg chg="addCm modCm">
        <pc:chgData name="Muhammad Iman bin Mohd Rezal" userId="S::iman.rezal@edess.asia::247410ee-eedc-45e2-beb0-ddb72a33e5d2" providerId="AD" clId="Web-{15F2ABEE-AFEC-4668-E675-19112C627608}" dt="2023-06-26T01:19:27.182" v="1"/>
        <pc:sldMkLst>
          <pc:docMk/>
          <pc:sldMk cId="3998792459" sldId="352"/>
        </pc:sldMkLst>
      </pc:sldChg>
    </pc:docChg>
  </pc:docChgLst>
  <pc:docChgLst>
    <pc:chgData name="Bilkis Musa" userId="S::bilkis718_gmail.com#ext#@edessmalaysia.onmicrosoft.com::66d17df9-7834-4bd6-9956-4d909c023f2f" providerId="AD" clId="Web-{F63B453F-F04E-B996-9E23-E6B653A6279A}"/>
    <pc:docChg chg="modSld">
      <pc:chgData name="Bilkis Musa" userId="S::bilkis718_gmail.com#ext#@edessmalaysia.onmicrosoft.com::66d17df9-7834-4bd6-9956-4d909c023f2f" providerId="AD" clId="Web-{F63B453F-F04E-B996-9E23-E6B653A6279A}" dt="2023-07-12T18:56:45.442" v="15"/>
      <pc:docMkLst>
        <pc:docMk/>
      </pc:docMkLst>
      <pc:sldChg chg="addSp delSp">
        <pc:chgData name="Bilkis Musa" userId="S::bilkis718_gmail.com#ext#@edessmalaysia.onmicrosoft.com::66d17df9-7834-4bd6-9956-4d909c023f2f" providerId="AD" clId="Web-{F63B453F-F04E-B996-9E23-E6B653A6279A}" dt="2023-07-12T18:56:45.442" v="15"/>
        <pc:sldMkLst>
          <pc:docMk/>
          <pc:sldMk cId="3084228945" sldId="401"/>
        </pc:sldMkLst>
        <pc:picChg chg="add del">
          <ac:chgData name="Bilkis Musa" userId="S::bilkis718_gmail.com#ext#@edessmalaysia.onmicrosoft.com::66d17df9-7834-4bd6-9956-4d909c023f2f" providerId="AD" clId="Web-{F63B453F-F04E-B996-9E23-E6B653A6279A}" dt="2023-07-12T18:56:45.442" v="15"/>
          <ac:picMkLst>
            <pc:docMk/>
            <pc:sldMk cId="3084228945" sldId="401"/>
            <ac:picMk id="5124" creationId="{0046E320-56EC-4BC7-9E0D-6243D1994147}"/>
          </ac:picMkLst>
        </pc:picChg>
      </pc:sldChg>
      <pc:sldChg chg="addSp delSp modSp delAnim addCm">
        <pc:chgData name="Bilkis Musa" userId="S::bilkis718_gmail.com#ext#@edessmalaysia.onmicrosoft.com::66d17df9-7834-4bd6-9956-4d909c023f2f" providerId="AD" clId="Web-{F63B453F-F04E-B996-9E23-E6B653A6279A}" dt="2023-07-12T18:51:44.339" v="12"/>
        <pc:sldMkLst>
          <pc:docMk/>
          <pc:sldMk cId="3295655404" sldId="403"/>
        </pc:sldMkLst>
        <pc:picChg chg="add mod modCrop">
          <ac:chgData name="Bilkis Musa" userId="S::bilkis718_gmail.com#ext#@edessmalaysia.onmicrosoft.com::66d17df9-7834-4bd6-9956-4d909c023f2f" providerId="AD" clId="Web-{F63B453F-F04E-B996-9E23-E6B653A6279A}" dt="2023-07-12T18:51:36.511" v="11" actId="1076"/>
          <ac:picMkLst>
            <pc:docMk/>
            <pc:sldMk cId="3295655404" sldId="403"/>
            <ac:picMk id="3" creationId="{26DFE4BC-12E3-E3CB-5F89-C5AC16E5C787}"/>
          </ac:picMkLst>
        </pc:picChg>
        <pc:picChg chg="del">
          <ac:chgData name="Bilkis Musa" userId="S::bilkis718_gmail.com#ext#@edessmalaysia.onmicrosoft.com::66d17df9-7834-4bd6-9956-4d909c023f2f" providerId="AD" clId="Web-{F63B453F-F04E-B996-9E23-E6B653A6279A}" dt="2023-07-12T18:50:41.244" v="0"/>
          <ac:picMkLst>
            <pc:docMk/>
            <pc:sldMk cId="3295655404" sldId="403"/>
            <ac:picMk id="6146" creationId="{8EDAAAA7-8E9D-413E-9326-3FF29D641AA3}"/>
          </ac:picMkLst>
        </pc:picChg>
      </pc:sldChg>
    </pc:docChg>
  </pc:docChgLst>
  <pc:docChgLst>
    <pc:chgData name="Bilkis Musa" userId="S::bilkis718_gmail.com#ext#@edessmalaysia.onmicrosoft.com::66d17df9-7834-4bd6-9956-4d909c023f2f" providerId="AD" clId="Web-{27007DD9-895F-DBDF-670C-55C20185AECB}"/>
    <pc:docChg chg="modSld">
      <pc:chgData name="Bilkis Musa" userId="S::bilkis718_gmail.com#ext#@edessmalaysia.onmicrosoft.com::66d17df9-7834-4bd6-9956-4d909c023f2f" providerId="AD" clId="Web-{27007DD9-895F-DBDF-670C-55C20185AECB}" dt="2023-07-12T19:02:24.399" v="46"/>
      <pc:docMkLst>
        <pc:docMk/>
      </pc:docMkLst>
      <pc:sldChg chg="addSp delSp modSp delAnim addCm">
        <pc:chgData name="Bilkis Musa" userId="S::bilkis718_gmail.com#ext#@edessmalaysia.onmicrosoft.com::66d17df9-7834-4bd6-9956-4d909c023f2f" providerId="AD" clId="Web-{27007DD9-895F-DBDF-670C-55C20185AECB}" dt="2023-07-12T18:58:50.626" v="5" actId="1076"/>
        <pc:sldMkLst>
          <pc:docMk/>
          <pc:sldMk cId="3998792459" sldId="352"/>
        </pc:sldMkLst>
        <pc:picChg chg="add mod">
          <ac:chgData name="Bilkis Musa" userId="S::bilkis718_gmail.com#ext#@edessmalaysia.onmicrosoft.com::66d17df9-7834-4bd6-9956-4d909c023f2f" providerId="AD" clId="Web-{27007DD9-895F-DBDF-670C-55C20185AECB}" dt="2023-07-12T18:58:50.626" v="5" actId="1076"/>
          <ac:picMkLst>
            <pc:docMk/>
            <pc:sldMk cId="3998792459" sldId="352"/>
            <ac:picMk id="3" creationId="{2828739B-2D34-DE71-B940-B1C2BB2FACB1}"/>
          </ac:picMkLst>
        </pc:picChg>
        <pc:picChg chg="del">
          <ac:chgData name="Bilkis Musa" userId="S::bilkis718_gmail.com#ext#@edessmalaysia.onmicrosoft.com::66d17df9-7834-4bd6-9956-4d909c023f2f" providerId="AD" clId="Web-{27007DD9-895F-DBDF-670C-55C20185AECB}" dt="2023-07-12T18:58:44.188" v="2"/>
          <ac:picMkLst>
            <pc:docMk/>
            <pc:sldMk cId="3998792459" sldId="352"/>
            <ac:picMk id="5" creationId="{3D17AAB5-DDE0-449E-B6A4-2CE76AD806F4}"/>
          </ac:picMkLst>
        </pc:picChg>
      </pc:sldChg>
      <pc:sldChg chg="addSp delSp modSp addCm">
        <pc:chgData name="Bilkis Musa" userId="S::bilkis718_gmail.com#ext#@edessmalaysia.onmicrosoft.com::66d17df9-7834-4bd6-9956-4d909c023f2f" providerId="AD" clId="Web-{27007DD9-895F-DBDF-670C-55C20185AECB}" dt="2023-07-12T19:02:24.399" v="46"/>
        <pc:sldMkLst>
          <pc:docMk/>
          <pc:sldMk cId="270975146" sldId="375"/>
        </pc:sldMkLst>
        <pc:picChg chg="add mod">
          <ac:chgData name="Bilkis Musa" userId="S::bilkis718_gmail.com#ext#@edessmalaysia.onmicrosoft.com::66d17df9-7834-4bd6-9956-4d909c023f2f" providerId="AD" clId="Web-{27007DD9-895F-DBDF-670C-55C20185AECB}" dt="2023-07-12T19:02:20.352" v="45" actId="1076"/>
          <ac:picMkLst>
            <pc:docMk/>
            <pc:sldMk cId="270975146" sldId="375"/>
            <ac:picMk id="3" creationId="{18B253B6-E436-0BE6-C70B-441F99AA9FFC}"/>
          </ac:picMkLst>
        </pc:picChg>
        <pc:picChg chg="del">
          <ac:chgData name="Bilkis Musa" userId="S::bilkis718_gmail.com#ext#@edessmalaysia.onmicrosoft.com::66d17df9-7834-4bd6-9956-4d909c023f2f" providerId="AD" clId="Web-{27007DD9-895F-DBDF-670C-55C20185AECB}" dt="2023-07-12T19:02:16.696" v="42"/>
          <ac:picMkLst>
            <pc:docMk/>
            <pc:sldMk cId="270975146" sldId="375"/>
            <ac:picMk id="5" creationId="{EAFB196A-4807-42AE-9E03-CB9F3A22A329}"/>
          </ac:picMkLst>
        </pc:picChg>
      </pc:sldChg>
      <pc:sldChg chg="addSp delSp modSp delAnim addCm">
        <pc:chgData name="Bilkis Musa" userId="S::bilkis718_gmail.com#ext#@edessmalaysia.onmicrosoft.com::66d17df9-7834-4bd6-9956-4d909c023f2f" providerId="AD" clId="Web-{27007DD9-895F-DBDF-670C-55C20185AECB}" dt="2023-07-12T18:59:16.033" v="12"/>
        <pc:sldMkLst>
          <pc:docMk/>
          <pc:sldMk cId="1817492627" sldId="397"/>
        </pc:sldMkLst>
        <pc:picChg chg="add mod">
          <ac:chgData name="Bilkis Musa" userId="S::bilkis718_gmail.com#ext#@edessmalaysia.onmicrosoft.com::66d17df9-7834-4bd6-9956-4d909c023f2f" providerId="AD" clId="Web-{27007DD9-895F-DBDF-670C-55C20185AECB}" dt="2023-07-12T18:59:11.002" v="11"/>
          <ac:picMkLst>
            <pc:docMk/>
            <pc:sldMk cId="1817492627" sldId="397"/>
            <ac:picMk id="2" creationId="{188CE45F-21F4-27F3-0AC0-D5B69F3B5AEB}"/>
          </ac:picMkLst>
        </pc:picChg>
        <pc:picChg chg="del">
          <ac:chgData name="Bilkis Musa" userId="S::bilkis718_gmail.com#ext#@edessmalaysia.onmicrosoft.com::66d17df9-7834-4bd6-9956-4d909c023f2f" providerId="AD" clId="Web-{27007DD9-895F-DBDF-670C-55C20185AECB}" dt="2023-07-12T18:58:57.814" v="6"/>
          <ac:picMkLst>
            <pc:docMk/>
            <pc:sldMk cId="1817492627" sldId="397"/>
            <ac:picMk id="4" creationId="{0D0F4933-3C32-476B-81FF-BDD7F3D53499}"/>
          </ac:picMkLst>
        </pc:picChg>
      </pc:sldChg>
      <pc:sldChg chg="addSp delSp modSp delAnim addCm">
        <pc:chgData name="Bilkis Musa" userId="S::bilkis718_gmail.com#ext#@edessmalaysia.onmicrosoft.com::66d17df9-7834-4bd6-9956-4d909c023f2f" providerId="AD" clId="Web-{27007DD9-895F-DBDF-670C-55C20185AECB}" dt="2023-07-12T18:59:58.738" v="18"/>
        <pc:sldMkLst>
          <pc:docMk/>
          <pc:sldMk cId="1134014385" sldId="398"/>
        </pc:sldMkLst>
        <pc:picChg chg="add mod">
          <ac:chgData name="Bilkis Musa" userId="S::bilkis718_gmail.com#ext#@edessmalaysia.onmicrosoft.com::66d17df9-7834-4bd6-9956-4d909c023f2f" providerId="AD" clId="Web-{27007DD9-895F-DBDF-670C-55C20185AECB}" dt="2023-07-12T18:59:54.409" v="17" actId="1076"/>
          <ac:picMkLst>
            <pc:docMk/>
            <pc:sldMk cId="1134014385" sldId="398"/>
            <ac:picMk id="2" creationId="{0D1A9500-43B5-0A5B-4ED9-94707DFC90DE}"/>
          </ac:picMkLst>
        </pc:picChg>
        <pc:picChg chg="del">
          <ac:chgData name="Bilkis Musa" userId="S::bilkis718_gmail.com#ext#@edessmalaysia.onmicrosoft.com::66d17df9-7834-4bd6-9956-4d909c023f2f" providerId="AD" clId="Web-{27007DD9-895F-DBDF-670C-55C20185AECB}" dt="2023-07-12T18:59:38.081" v="13"/>
          <ac:picMkLst>
            <pc:docMk/>
            <pc:sldMk cId="1134014385" sldId="398"/>
            <ac:picMk id="4098" creationId="{028BDE45-E1BE-415B-98E5-B0340B32A833}"/>
          </ac:picMkLst>
        </pc:picChg>
      </pc:sldChg>
      <pc:sldChg chg="addSp delSp modSp addCm">
        <pc:chgData name="Bilkis Musa" userId="S::bilkis718_gmail.com#ext#@edessmalaysia.onmicrosoft.com::66d17df9-7834-4bd6-9956-4d909c023f2f" providerId="AD" clId="Web-{27007DD9-895F-DBDF-670C-55C20185AECB}" dt="2023-07-12T19:00:48.083" v="31" actId="1076"/>
        <pc:sldMkLst>
          <pc:docMk/>
          <pc:sldMk cId="3084228945" sldId="401"/>
        </pc:sldMkLst>
        <pc:picChg chg="add mod">
          <ac:chgData name="Bilkis Musa" userId="S::bilkis718_gmail.com#ext#@edessmalaysia.onmicrosoft.com::66d17df9-7834-4bd6-9956-4d909c023f2f" providerId="AD" clId="Web-{27007DD9-895F-DBDF-670C-55C20185AECB}" dt="2023-07-12T19:00:29.207" v="27" actId="1076"/>
          <ac:picMkLst>
            <pc:docMk/>
            <pc:sldMk cId="3084228945" sldId="401"/>
            <ac:picMk id="3" creationId="{C33175BE-A2B3-9996-8E03-B69856352270}"/>
          </ac:picMkLst>
        </pc:picChg>
        <pc:picChg chg="add mod">
          <ac:chgData name="Bilkis Musa" userId="S::bilkis718_gmail.com#ext#@edessmalaysia.onmicrosoft.com::66d17df9-7834-4bd6-9956-4d909c023f2f" providerId="AD" clId="Web-{27007DD9-895F-DBDF-670C-55C20185AECB}" dt="2023-07-12T19:00:48.083" v="31" actId="1076"/>
          <ac:picMkLst>
            <pc:docMk/>
            <pc:sldMk cId="3084228945" sldId="401"/>
            <ac:picMk id="4" creationId="{55E51C1D-00C4-049B-A8DB-5DB252E19BE2}"/>
          </ac:picMkLst>
        </pc:picChg>
        <pc:picChg chg="del">
          <ac:chgData name="Bilkis Musa" userId="S::bilkis718_gmail.com#ext#@edessmalaysia.onmicrosoft.com::66d17df9-7834-4bd6-9956-4d909c023f2f" providerId="AD" clId="Web-{27007DD9-895F-DBDF-670C-55C20185AECB}" dt="2023-07-12T19:00:19.082" v="23"/>
          <ac:picMkLst>
            <pc:docMk/>
            <pc:sldMk cId="3084228945" sldId="401"/>
            <ac:picMk id="5126" creationId="{24B50B5B-2B95-4BA2-908F-CF9BEE5BA0AE}"/>
          </ac:picMkLst>
        </pc:picChg>
      </pc:sldChg>
      <pc:sldChg chg="addSp delSp modSp addCm">
        <pc:chgData name="Bilkis Musa" userId="S::bilkis718_gmail.com#ext#@edessmalaysia.onmicrosoft.com::66d17df9-7834-4bd6-9956-4d909c023f2f" providerId="AD" clId="Web-{27007DD9-895F-DBDF-670C-55C20185AECB}" dt="2023-07-12T19:01:21.209" v="40"/>
        <pc:sldMkLst>
          <pc:docMk/>
          <pc:sldMk cId="3153358914" sldId="404"/>
        </pc:sldMkLst>
        <pc:picChg chg="add mod">
          <ac:chgData name="Bilkis Musa" userId="S::bilkis718_gmail.com#ext#@edessmalaysia.onmicrosoft.com::66d17df9-7834-4bd6-9956-4d909c023f2f" providerId="AD" clId="Web-{27007DD9-895F-DBDF-670C-55C20185AECB}" dt="2023-07-12T19:01:17.131" v="39" actId="1076"/>
          <ac:picMkLst>
            <pc:docMk/>
            <pc:sldMk cId="3153358914" sldId="404"/>
            <ac:picMk id="3" creationId="{90E3AFFE-087E-A536-3421-4D584F78937D}"/>
          </ac:picMkLst>
        </pc:picChg>
        <pc:picChg chg="del">
          <ac:chgData name="Bilkis Musa" userId="S::bilkis718_gmail.com#ext#@edessmalaysia.onmicrosoft.com::66d17df9-7834-4bd6-9956-4d909c023f2f" providerId="AD" clId="Web-{27007DD9-895F-DBDF-670C-55C20185AECB}" dt="2023-07-12T19:01:08.974" v="33"/>
          <ac:picMkLst>
            <pc:docMk/>
            <pc:sldMk cId="3153358914" sldId="404"/>
            <ac:picMk id="7170" creationId="{18C68F4C-1D89-4F75-94A5-A33C808C044F}"/>
          </ac:picMkLst>
        </pc:picChg>
      </pc:sldChg>
    </pc:docChg>
  </pc:docChgLst>
  <pc:docChgLst>
    <pc:chgData name="Madihah Rehana binti Ku Othman" userId="8d6abce4-d1a6-4791-9622-abfbb7da5af2" providerId="ADAL" clId="{03BC3E9D-6057-4A23-B0F6-D8D781556ED8}"/>
    <pc:docChg chg="modSld">
      <pc:chgData name="Madihah Rehana binti Ku Othman" userId="8d6abce4-d1a6-4791-9622-abfbb7da5af2" providerId="ADAL" clId="{03BC3E9D-6057-4A23-B0F6-D8D781556ED8}" dt="2023-06-27T04:31:27.817" v="0"/>
      <pc:docMkLst>
        <pc:docMk/>
      </pc:docMkLst>
      <pc:sldChg chg="modCm">
        <pc:chgData name="Madihah Rehana binti Ku Othman" userId="8d6abce4-d1a6-4791-9622-abfbb7da5af2" providerId="ADAL" clId="{03BC3E9D-6057-4A23-B0F6-D8D781556ED8}" dt="2023-06-27T04:31:27.817" v="0"/>
        <pc:sldMkLst>
          <pc:docMk/>
          <pc:sldMk cId="1817492627" sldId="39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3866BA-9478-4964-870A-F166A74C099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MY"/>
        </a:p>
      </dgm:t>
    </dgm:pt>
    <dgm:pt modelId="{402D5A11-A4E5-47E0-AE0C-DCA10118C5B5}">
      <dgm:prSet phldrT="[Text]"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Melindungi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Diri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Daripada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Musuh</a:t>
          </a:r>
          <a:endParaRPr lang="en-MY">
            <a:solidFill>
              <a:schemeClr val="tx1"/>
            </a:solidFill>
          </a:endParaRPr>
        </a:p>
      </dgm:t>
    </dgm:pt>
    <dgm:pt modelId="{1766AFC6-F123-42E4-8C30-93CBD2B897CE}" type="parTrans" cxnId="{E287A698-F852-468B-A8B6-A2EB347DFE95}">
      <dgm:prSet/>
      <dgm:spPr/>
      <dgm:t>
        <a:bodyPr/>
        <a:lstStyle/>
        <a:p>
          <a:endParaRPr lang="en-MY"/>
        </a:p>
      </dgm:t>
    </dgm:pt>
    <dgm:pt modelId="{4EC6415C-94DE-4BA6-8924-BBF518878E16}" type="sibTrans" cxnId="{E287A698-F852-468B-A8B6-A2EB347DFE95}">
      <dgm:prSet/>
      <dgm:spPr/>
      <dgm:t>
        <a:bodyPr/>
        <a:lstStyle/>
        <a:p>
          <a:endParaRPr lang="en-MY"/>
        </a:p>
      </dgm:t>
    </dgm:pt>
    <dgm:pt modelId="{2788551E-148F-4738-BC4B-2398B9936B76}">
      <dgm:prSet phldrT="[Text]"/>
      <dgm:spPr/>
      <dgm:t>
        <a:bodyPr/>
        <a:lstStyle/>
        <a:p>
          <a:r>
            <a:rPr lang="en-US" b="0" err="1">
              <a:solidFill>
                <a:schemeClr val="tx1"/>
              </a:solidFill>
              <a:latin typeface="Calibri" panose="020F0502020204030204" pitchFamily="34" charset="0"/>
            </a:rPr>
            <a:t>Menyesuaikan</a:t>
          </a:r>
          <a:r>
            <a:rPr lang="en-US" b="0">
              <a:solidFill>
                <a:schemeClr val="tx1"/>
              </a:solidFill>
              <a:latin typeface="Calibri" panose="020F0502020204030204" pitchFamily="34" charset="0"/>
            </a:rPr>
            <a:t> </a:t>
          </a:r>
          <a:r>
            <a:rPr lang="en-US" b="0" err="1">
              <a:solidFill>
                <a:schemeClr val="tx1"/>
              </a:solidFill>
              <a:latin typeface="Calibri" panose="020F0502020204030204" pitchFamily="34" charset="0"/>
            </a:rPr>
            <a:t>Diri</a:t>
          </a:r>
          <a:r>
            <a:rPr lang="en-US" b="0">
              <a:solidFill>
                <a:schemeClr val="tx1"/>
              </a:solidFill>
              <a:latin typeface="Calibri" panose="020F0502020204030204" pitchFamily="34" charset="0"/>
            </a:rPr>
            <a:t> </a:t>
          </a:r>
          <a:r>
            <a:rPr lang="en-US" b="0" err="1">
              <a:solidFill>
                <a:schemeClr val="tx1"/>
              </a:solidFill>
              <a:latin typeface="Calibri" panose="020F0502020204030204" pitchFamily="34" charset="0"/>
            </a:rPr>
            <a:t>Dengan</a:t>
          </a:r>
          <a:r>
            <a:rPr lang="en-US" b="0">
              <a:solidFill>
                <a:schemeClr val="tx1"/>
              </a:solidFill>
              <a:latin typeface="Calibri" panose="020F0502020204030204" pitchFamily="34" charset="0"/>
            </a:rPr>
            <a:t> </a:t>
          </a:r>
          <a:r>
            <a:rPr lang="en-US" b="0" err="1">
              <a:solidFill>
                <a:schemeClr val="tx1"/>
              </a:solidFill>
              <a:latin typeface="Calibri" panose="020F0502020204030204" pitchFamily="34" charset="0"/>
            </a:rPr>
            <a:t>Iklim</a:t>
          </a:r>
          <a:r>
            <a:rPr lang="en-US" b="0">
              <a:solidFill>
                <a:schemeClr val="tx1"/>
              </a:solidFill>
              <a:latin typeface="Calibri" panose="020F0502020204030204" pitchFamily="34" charset="0"/>
            </a:rPr>
            <a:t> Dan </a:t>
          </a:r>
          <a:r>
            <a:rPr lang="en-US" b="0" err="1">
              <a:solidFill>
                <a:schemeClr val="tx1"/>
              </a:solidFill>
              <a:latin typeface="Calibri" panose="020F0502020204030204" pitchFamily="34" charset="0"/>
            </a:rPr>
            <a:t>Perubahan</a:t>
          </a:r>
          <a:r>
            <a:rPr lang="en-US" b="0">
              <a:solidFill>
                <a:schemeClr val="tx1"/>
              </a:solidFill>
              <a:latin typeface="Calibri" panose="020F0502020204030204" pitchFamily="34" charset="0"/>
            </a:rPr>
            <a:t> </a:t>
          </a:r>
          <a:r>
            <a:rPr lang="en-US" b="0" err="1">
              <a:solidFill>
                <a:schemeClr val="tx1"/>
              </a:solidFill>
              <a:latin typeface="Calibri" panose="020F0502020204030204" pitchFamily="34" charset="0"/>
            </a:rPr>
            <a:t>Musim</a:t>
          </a:r>
          <a:endParaRPr lang="en-MY" b="0">
            <a:solidFill>
              <a:schemeClr val="tx1"/>
            </a:solidFill>
          </a:endParaRPr>
        </a:p>
      </dgm:t>
    </dgm:pt>
    <dgm:pt modelId="{5C7AC96A-3BD4-4AFC-B50E-FF9F2EBAB225}" type="parTrans" cxnId="{F36AB65C-CF47-40EA-AE37-3FE6676885E5}">
      <dgm:prSet/>
      <dgm:spPr/>
      <dgm:t>
        <a:bodyPr/>
        <a:lstStyle/>
        <a:p>
          <a:endParaRPr lang="en-MY"/>
        </a:p>
      </dgm:t>
    </dgm:pt>
    <dgm:pt modelId="{92D67153-8ED9-4B83-9D33-37D30A4FAF44}" type="sibTrans" cxnId="{F36AB65C-CF47-40EA-AE37-3FE6676885E5}">
      <dgm:prSet/>
      <dgm:spPr/>
      <dgm:t>
        <a:bodyPr/>
        <a:lstStyle/>
        <a:p>
          <a:endParaRPr lang="en-MY"/>
        </a:p>
      </dgm:t>
    </dgm:pt>
    <dgm:pt modelId="{B78CBA99-3EC6-4788-9A1B-845C81E73C33}" type="pres">
      <dgm:prSet presAssocID="{7E3866BA-9478-4964-870A-F166A74C099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33D5F2C-7247-47A7-993C-AABA84BAF527}" type="pres">
      <dgm:prSet presAssocID="{7E3866BA-9478-4964-870A-F166A74C099A}" presName="Name1" presStyleCnt="0"/>
      <dgm:spPr/>
    </dgm:pt>
    <dgm:pt modelId="{656D174B-76F0-44AD-A77D-45F43FC17F03}" type="pres">
      <dgm:prSet presAssocID="{7E3866BA-9478-4964-870A-F166A74C099A}" presName="cycle" presStyleCnt="0"/>
      <dgm:spPr/>
    </dgm:pt>
    <dgm:pt modelId="{7C9EF60A-2760-4C44-B76A-F413D63FD886}" type="pres">
      <dgm:prSet presAssocID="{7E3866BA-9478-4964-870A-F166A74C099A}" presName="srcNode" presStyleLbl="node1" presStyleIdx="0" presStyleCnt="2"/>
      <dgm:spPr/>
    </dgm:pt>
    <dgm:pt modelId="{7476A253-3446-4B29-B7E9-BC4ADB4A8A2C}" type="pres">
      <dgm:prSet presAssocID="{7E3866BA-9478-4964-870A-F166A74C099A}" presName="conn" presStyleLbl="parChTrans1D2" presStyleIdx="0" presStyleCnt="1"/>
      <dgm:spPr/>
      <dgm:t>
        <a:bodyPr/>
        <a:lstStyle/>
        <a:p>
          <a:endParaRPr lang="en-US"/>
        </a:p>
      </dgm:t>
    </dgm:pt>
    <dgm:pt modelId="{C6BDEFAB-E996-4D90-95DB-E166E22A9931}" type="pres">
      <dgm:prSet presAssocID="{7E3866BA-9478-4964-870A-F166A74C099A}" presName="extraNode" presStyleLbl="node1" presStyleIdx="0" presStyleCnt="2"/>
      <dgm:spPr/>
    </dgm:pt>
    <dgm:pt modelId="{3146C7FB-27F5-40B7-A0A2-597CCDDC11E3}" type="pres">
      <dgm:prSet presAssocID="{7E3866BA-9478-4964-870A-F166A74C099A}" presName="dstNode" presStyleLbl="node1" presStyleIdx="0" presStyleCnt="2"/>
      <dgm:spPr/>
    </dgm:pt>
    <dgm:pt modelId="{FC85F976-0D90-41D5-B094-42D1DBA4AAD5}" type="pres">
      <dgm:prSet presAssocID="{402D5A11-A4E5-47E0-AE0C-DCA10118C5B5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4D154E-2837-4F3E-9D40-665E705B52F9}" type="pres">
      <dgm:prSet presAssocID="{402D5A11-A4E5-47E0-AE0C-DCA10118C5B5}" presName="accent_1" presStyleCnt="0"/>
      <dgm:spPr/>
    </dgm:pt>
    <dgm:pt modelId="{20E41CE6-3CD6-45AB-A7C9-DD03AE074B7E}" type="pres">
      <dgm:prSet presAssocID="{402D5A11-A4E5-47E0-AE0C-DCA10118C5B5}" presName="accentRepeatNode" presStyleLbl="solidFgAcc1" presStyleIdx="0" presStyleCnt="2"/>
      <dgm:spPr/>
    </dgm:pt>
    <dgm:pt modelId="{939F011B-789B-43F7-9C57-88482F8F4655}" type="pres">
      <dgm:prSet presAssocID="{2788551E-148F-4738-BC4B-2398B9936B76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694111-8181-44C9-81D7-278282664D09}" type="pres">
      <dgm:prSet presAssocID="{2788551E-148F-4738-BC4B-2398B9936B76}" presName="accent_2" presStyleCnt="0"/>
      <dgm:spPr/>
    </dgm:pt>
    <dgm:pt modelId="{02A179DA-496B-4E57-AB0A-CA45FE500626}" type="pres">
      <dgm:prSet presAssocID="{2788551E-148F-4738-BC4B-2398B9936B76}" presName="accentRepeatNode" presStyleLbl="solidFgAcc1" presStyleIdx="1" presStyleCnt="2"/>
      <dgm:spPr/>
    </dgm:pt>
  </dgm:ptLst>
  <dgm:cxnLst>
    <dgm:cxn modelId="{BB0A7C21-E268-40C1-B686-D7D31B5D04D4}" type="presOf" srcId="{402D5A11-A4E5-47E0-AE0C-DCA10118C5B5}" destId="{FC85F976-0D90-41D5-B094-42D1DBA4AAD5}" srcOrd="0" destOrd="0" presId="urn:microsoft.com/office/officeart/2008/layout/VerticalCurvedList"/>
    <dgm:cxn modelId="{F36AB65C-CF47-40EA-AE37-3FE6676885E5}" srcId="{7E3866BA-9478-4964-870A-F166A74C099A}" destId="{2788551E-148F-4738-BC4B-2398B9936B76}" srcOrd="1" destOrd="0" parTransId="{5C7AC96A-3BD4-4AFC-B50E-FF9F2EBAB225}" sibTransId="{92D67153-8ED9-4B83-9D33-37D30A4FAF44}"/>
    <dgm:cxn modelId="{E287A698-F852-468B-A8B6-A2EB347DFE95}" srcId="{7E3866BA-9478-4964-870A-F166A74C099A}" destId="{402D5A11-A4E5-47E0-AE0C-DCA10118C5B5}" srcOrd="0" destOrd="0" parTransId="{1766AFC6-F123-42E4-8C30-93CBD2B897CE}" sibTransId="{4EC6415C-94DE-4BA6-8924-BBF518878E16}"/>
    <dgm:cxn modelId="{118FB651-4CF5-4967-9584-CCF60B610E65}" type="presOf" srcId="{4EC6415C-94DE-4BA6-8924-BBF518878E16}" destId="{7476A253-3446-4B29-B7E9-BC4ADB4A8A2C}" srcOrd="0" destOrd="0" presId="urn:microsoft.com/office/officeart/2008/layout/VerticalCurvedList"/>
    <dgm:cxn modelId="{D1CEC2BD-23E9-4A94-8FC3-C426E49B0BE8}" type="presOf" srcId="{7E3866BA-9478-4964-870A-F166A74C099A}" destId="{B78CBA99-3EC6-4788-9A1B-845C81E73C33}" srcOrd="0" destOrd="0" presId="urn:microsoft.com/office/officeart/2008/layout/VerticalCurvedList"/>
    <dgm:cxn modelId="{D28B7845-147F-4EE5-B0F8-90E5AEBD3958}" type="presOf" srcId="{2788551E-148F-4738-BC4B-2398B9936B76}" destId="{939F011B-789B-43F7-9C57-88482F8F4655}" srcOrd="0" destOrd="0" presId="urn:microsoft.com/office/officeart/2008/layout/VerticalCurvedList"/>
    <dgm:cxn modelId="{D7688E16-D766-4AB9-B516-259CBB40E851}" type="presParOf" srcId="{B78CBA99-3EC6-4788-9A1B-845C81E73C33}" destId="{C33D5F2C-7247-47A7-993C-AABA84BAF527}" srcOrd="0" destOrd="0" presId="urn:microsoft.com/office/officeart/2008/layout/VerticalCurvedList"/>
    <dgm:cxn modelId="{5ED8CEA5-7AB0-4DA7-BF5E-35156226806A}" type="presParOf" srcId="{C33D5F2C-7247-47A7-993C-AABA84BAF527}" destId="{656D174B-76F0-44AD-A77D-45F43FC17F03}" srcOrd="0" destOrd="0" presId="urn:microsoft.com/office/officeart/2008/layout/VerticalCurvedList"/>
    <dgm:cxn modelId="{38A3E43F-C0B7-4176-B8D9-7F776EA34E85}" type="presParOf" srcId="{656D174B-76F0-44AD-A77D-45F43FC17F03}" destId="{7C9EF60A-2760-4C44-B76A-F413D63FD886}" srcOrd="0" destOrd="0" presId="urn:microsoft.com/office/officeart/2008/layout/VerticalCurvedList"/>
    <dgm:cxn modelId="{6DCD00D2-7020-4904-A842-39ED21FA7556}" type="presParOf" srcId="{656D174B-76F0-44AD-A77D-45F43FC17F03}" destId="{7476A253-3446-4B29-B7E9-BC4ADB4A8A2C}" srcOrd="1" destOrd="0" presId="urn:microsoft.com/office/officeart/2008/layout/VerticalCurvedList"/>
    <dgm:cxn modelId="{5BE681F3-5F8A-4732-89F6-92B58B97E720}" type="presParOf" srcId="{656D174B-76F0-44AD-A77D-45F43FC17F03}" destId="{C6BDEFAB-E996-4D90-95DB-E166E22A9931}" srcOrd="2" destOrd="0" presId="urn:microsoft.com/office/officeart/2008/layout/VerticalCurvedList"/>
    <dgm:cxn modelId="{558836B4-C2D4-4A85-99FA-0FD682FC8B16}" type="presParOf" srcId="{656D174B-76F0-44AD-A77D-45F43FC17F03}" destId="{3146C7FB-27F5-40B7-A0A2-597CCDDC11E3}" srcOrd="3" destOrd="0" presId="urn:microsoft.com/office/officeart/2008/layout/VerticalCurvedList"/>
    <dgm:cxn modelId="{4421A118-C5EA-43EA-BBAB-72C060FDCBF4}" type="presParOf" srcId="{C33D5F2C-7247-47A7-993C-AABA84BAF527}" destId="{FC85F976-0D90-41D5-B094-42D1DBA4AAD5}" srcOrd="1" destOrd="0" presId="urn:microsoft.com/office/officeart/2008/layout/VerticalCurvedList"/>
    <dgm:cxn modelId="{9C5654FA-AD3E-4F0D-9718-06AE9CB9EA22}" type="presParOf" srcId="{C33D5F2C-7247-47A7-993C-AABA84BAF527}" destId="{DF4D154E-2837-4F3E-9D40-665E705B52F9}" srcOrd="2" destOrd="0" presId="urn:microsoft.com/office/officeart/2008/layout/VerticalCurvedList"/>
    <dgm:cxn modelId="{17DA3C9A-FC1E-4DF6-8514-1FEE04B9478F}" type="presParOf" srcId="{DF4D154E-2837-4F3E-9D40-665E705B52F9}" destId="{20E41CE6-3CD6-45AB-A7C9-DD03AE074B7E}" srcOrd="0" destOrd="0" presId="urn:microsoft.com/office/officeart/2008/layout/VerticalCurvedList"/>
    <dgm:cxn modelId="{CA1CEF85-7D0E-4CF5-B81B-850426520C0A}" type="presParOf" srcId="{C33D5F2C-7247-47A7-993C-AABA84BAF527}" destId="{939F011B-789B-43F7-9C57-88482F8F4655}" srcOrd="3" destOrd="0" presId="urn:microsoft.com/office/officeart/2008/layout/VerticalCurvedList"/>
    <dgm:cxn modelId="{505C6AA1-E6C9-47B2-A869-8C3112B7343C}" type="presParOf" srcId="{C33D5F2C-7247-47A7-993C-AABA84BAF527}" destId="{15694111-8181-44C9-81D7-278282664D09}" srcOrd="4" destOrd="0" presId="urn:microsoft.com/office/officeart/2008/layout/VerticalCurvedList"/>
    <dgm:cxn modelId="{08F79127-3249-4C6F-AD52-A217006333EA}" type="presParOf" srcId="{15694111-8181-44C9-81D7-278282664D09}" destId="{02A179DA-496B-4E57-AB0A-CA45FE5006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A3821D-D035-4E29-B08F-BF253607E216}" type="doc">
      <dgm:prSet loTypeId="urn:microsoft.com/office/officeart/2005/8/layout/orgChart1" loCatId="hierarchy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MY"/>
        </a:p>
      </dgm:t>
    </dgm:pt>
    <dgm:pt modelId="{9900FBC2-61C9-43B9-ACB2-26B7637639BA}">
      <dgm:prSet phldrT="[Text]" custT="1"/>
      <dgm:spPr/>
      <dgm:t>
        <a:bodyPr/>
        <a:lstStyle/>
        <a:p>
          <a:r>
            <a:rPr lang="en-US" sz="2800" err="1">
              <a:latin typeface="Calibri" panose="020F0502020204030204" pitchFamily="34" charset="0"/>
              <a:cs typeface="Calibri" panose="020F0502020204030204" pitchFamily="34" charset="0"/>
            </a:rPr>
            <a:t>Penyesuaian</a:t>
          </a:r>
          <a:r>
            <a:rPr lang="en-US" sz="280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err="1">
              <a:latin typeface="Calibri" panose="020F0502020204030204" pitchFamily="34" charset="0"/>
              <a:cs typeface="Calibri" panose="020F0502020204030204" pitchFamily="34" charset="0"/>
            </a:rPr>
            <a:t>Ciri</a:t>
          </a:r>
          <a:r>
            <a:rPr lang="en-US" sz="2800">
              <a:latin typeface="Calibri" panose="020F0502020204030204" pitchFamily="34" charset="0"/>
              <a:cs typeface="Calibri" panose="020F0502020204030204" pitchFamily="34" charset="0"/>
            </a:rPr>
            <a:t> Khas </a:t>
          </a:r>
          <a:r>
            <a:rPr lang="en-US" sz="2800" err="1">
              <a:latin typeface="Calibri" panose="020F0502020204030204" pitchFamily="34" charset="0"/>
              <a:cs typeface="Calibri" panose="020F0502020204030204" pitchFamily="34" charset="0"/>
            </a:rPr>
            <a:t>Tumbuhan</a:t>
          </a:r>
          <a:r>
            <a:rPr lang="en-US" sz="280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err="1">
              <a:latin typeface="Calibri" panose="020F0502020204030204" pitchFamily="34" charset="0"/>
              <a:cs typeface="Calibri" panose="020F0502020204030204" pitchFamily="34" charset="0"/>
            </a:rPr>
            <a:t>Mengikut</a:t>
          </a:r>
          <a:r>
            <a:rPr lang="en-US" sz="280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err="1">
              <a:latin typeface="Calibri" panose="020F0502020204030204" pitchFamily="34" charset="0"/>
              <a:cs typeface="Calibri" panose="020F0502020204030204" pitchFamily="34" charset="0"/>
            </a:rPr>
            <a:t>Iklim</a:t>
          </a:r>
          <a:r>
            <a:rPr lang="en-US" sz="280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US" sz="2800" err="1">
              <a:latin typeface="Calibri" panose="020F0502020204030204" pitchFamily="34" charset="0"/>
              <a:cs typeface="Calibri" panose="020F0502020204030204" pitchFamily="34" charset="0"/>
            </a:rPr>
            <a:t>Musim</a:t>
          </a:r>
          <a:endParaRPr lang="en-MY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0F9B64C-9333-420A-B862-BC5804C12C57}" type="parTrans" cxnId="{AA7230E1-2CD2-446B-86BC-EAF442728CBA}">
      <dgm:prSet/>
      <dgm:spPr/>
      <dgm:t>
        <a:bodyPr/>
        <a:lstStyle/>
        <a:p>
          <a:endParaRPr lang="en-MY"/>
        </a:p>
      </dgm:t>
    </dgm:pt>
    <dgm:pt modelId="{D17FFCA5-D085-4883-9CCA-8714BBCEFD26}" type="sibTrans" cxnId="{AA7230E1-2CD2-446B-86BC-EAF442728CBA}">
      <dgm:prSet/>
      <dgm:spPr/>
      <dgm:t>
        <a:bodyPr/>
        <a:lstStyle/>
        <a:p>
          <a:endParaRPr lang="en-MY"/>
        </a:p>
      </dgm:t>
    </dgm:pt>
    <dgm:pt modelId="{E4BC806F-4F67-47B2-B629-E1F7CC5E34ED}">
      <dgm:prSet phldrT="[Text]" custT="1"/>
      <dgm:spPr/>
      <dgm:t>
        <a:bodyPr/>
        <a:lstStyle/>
        <a:p>
          <a:r>
            <a:rPr lang="en-US" sz="2000" err="1"/>
            <a:t>Musim</a:t>
          </a:r>
          <a:r>
            <a:rPr lang="en-US" sz="2000"/>
            <a:t> </a:t>
          </a:r>
          <a:r>
            <a:rPr lang="en-US" sz="2000" err="1"/>
            <a:t>Angin</a:t>
          </a:r>
          <a:r>
            <a:rPr lang="en-US" sz="2000"/>
            <a:t> </a:t>
          </a:r>
          <a:r>
            <a:rPr lang="en-US" sz="2000" err="1"/>
            <a:t>Kencang</a:t>
          </a:r>
          <a:endParaRPr lang="en-MY" sz="2000"/>
        </a:p>
      </dgm:t>
    </dgm:pt>
    <dgm:pt modelId="{C2B6BB87-962B-40CD-B51C-AE8FE6CE02BA}" type="parTrans" cxnId="{468EF447-C39D-49FB-AC78-3E0C7AE4F9A5}">
      <dgm:prSet/>
      <dgm:spPr/>
      <dgm:t>
        <a:bodyPr/>
        <a:lstStyle/>
        <a:p>
          <a:endParaRPr lang="en-MY"/>
        </a:p>
      </dgm:t>
    </dgm:pt>
    <dgm:pt modelId="{F1D3DAF7-B1B1-426B-94CE-2FDCCEA2B7DB}" type="sibTrans" cxnId="{468EF447-C39D-49FB-AC78-3E0C7AE4F9A5}">
      <dgm:prSet/>
      <dgm:spPr/>
      <dgm:t>
        <a:bodyPr/>
        <a:lstStyle/>
        <a:p>
          <a:endParaRPr lang="en-MY"/>
        </a:p>
      </dgm:t>
    </dgm:pt>
    <dgm:pt modelId="{7164F6E2-218E-49D6-BB6D-06AF7072A4DB}">
      <dgm:prSet phldrT="[Text]" custT="1"/>
      <dgm:spPr/>
      <dgm:t>
        <a:bodyPr/>
        <a:lstStyle/>
        <a:p>
          <a:r>
            <a:rPr lang="en-US" sz="2000" err="1"/>
            <a:t>Iklim</a:t>
          </a:r>
          <a:r>
            <a:rPr lang="en-US" sz="2000"/>
            <a:t> </a:t>
          </a:r>
          <a:r>
            <a:rPr lang="en-US" sz="2000" err="1"/>
            <a:t>Panas</a:t>
          </a:r>
          <a:r>
            <a:rPr lang="en-US" sz="2000"/>
            <a:t> Dan </a:t>
          </a:r>
          <a:r>
            <a:rPr lang="en-US" sz="2000" err="1"/>
            <a:t>Musim</a:t>
          </a:r>
          <a:r>
            <a:rPr lang="en-US" sz="2000"/>
            <a:t> </a:t>
          </a:r>
          <a:r>
            <a:rPr lang="en-US" sz="2000" err="1"/>
            <a:t>Kering</a:t>
          </a:r>
          <a:endParaRPr lang="en-MY" sz="2000"/>
        </a:p>
      </dgm:t>
    </dgm:pt>
    <dgm:pt modelId="{D662CDDE-AB5C-4690-87DB-62391424A3B6}" type="parTrans" cxnId="{D2F79175-7E88-4E83-91B3-D692D65CF553}">
      <dgm:prSet/>
      <dgm:spPr/>
      <dgm:t>
        <a:bodyPr/>
        <a:lstStyle/>
        <a:p>
          <a:endParaRPr lang="en-MY"/>
        </a:p>
      </dgm:t>
    </dgm:pt>
    <dgm:pt modelId="{A1688732-0178-4609-8304-5072154C5B88}" type="sibTrans" cxnId="{D2F79175-7E88-4E83-91B3-D692D65CF553}">
      <dgm:prSet/>
      <dgm:spPr/>
      <dgm:t>
        <a:bodyPr/>
        <a:lstStyle/>
        <a:p>
          <a:endParaRPr lang="en-MY"/>
        </a:p>
      </dgm:t>
    </dgm:pt>
    <dgm:pt modelId="{A56BC9D8-6BB7-49D1-814E-8D0EFAAD49A1}">
      <dgm:prSet phldrT="[Text]" custT="1"/>
      <dgm:spPr/>
      <dgm:t>
        <a:bodyPr/>
        <a:lstStyle/>
        <a:p>
          <a:r>
            <a:rPr lang="en-US" sz="2400" err="1"/>
            <a:t>Iklim</a:t>
          </a:r>
          <a:r>
            <a:rPr lang="en-US" sz="2400"/>
            <a:t> </a:t>
          </a:r>
          <a:r>
            <a:rPr lang="en-US" sz="2400" err="1"/>
            <a:t>Sejuk</a:t>
          </a:r>
          <a:endParaRPr lang="en-MY" sz="2400"/>
        </a:p>
      </dgm:t>
    </dgm:pt>
    <dgm:pt modelId="{DA2B261B-B356-4CE5-B8A0-318CF93CC983}" type="parTrans" cxnId="{52FED054-5E7A-48C3-BE55-5E17DA0863BF}">
      <dgm:prSet/>
      <dgm:spPr/>
      <dgm:t>
        <a:bodyPr/>
        <a:lstStyle/>
        <a:p>
          <a:endParaRPr lang="en-MY"/>
        </a:p>
      </dgm:t>
    </dgm:pt>
    <dgm:pt modelId="{67B4E6FD-1917-4419-8730-BCF566BFB75B}" type="sibTrans" cxnId="{52FED054-5E7A-48C3-BE55-5E17DA0863BF}">
      <dgm:prSet/>
      <dgm:spPr/>
      <dgm:t>
        <a:bodyPr/>
        <a:lstStyle/>
        <a:p>
          <a:endParaRPr lang="en-MY"/>
        </a:p>
      </dgm:t>
    </dgm:pt>
    <dgm:pt modelId="{6FA48D12-21E6-4B03-841A-E02633FD8CA0}" type="pres">
      <dgm:prSet presAssocID="{73A3821D-D035-4E29-B08F-BF253607E21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77411E9-6F13-4AC6-A7AE-75F9288DB9BF}" type="pres">
      <dgm:prSet presAssocID="{9900FBC2-61C9-43B9-ACB2-26B7637639BA}" presName="hierRoot1" presStyleCnt="0">
        <dgm:presLayoutVars>
          <dgm:hierBranch val="init"/>
        </dgm:presLayoutVars>
      </dgm:prSet>
      <dgm:spPr/>
    </dgm:pt>
    <dgm:pt modelId="{6D1C7F38-0644-4A20-8806-81B7649ED984}" type="pres">
      <dgm:prSet presAssocID="{9900FBC2-61C9-43B9-ACB2-26B7637639BA}" presName="rootComposite1" presStyleCnt="0"/>
      <dgm:spPr/>
    </dgm:pt>
    <dgm:pt modelId="{B1F25611-B48B-423A-A2D6-A05119AC2039}" type="pres">
      <dgm:prSet presAssocID="{9900FBC2-61C9-43B9-ACB2-26B7637639BA}" presName="rootText1" presStyleLbl="node0" presStyleIdx="0" presStyleCnt="1" custScaleX="2589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DAC1E2-FB74-47AB-9FCB-D442B1AE75BC}" type="pres">
      <dgm:prSet presAssocID="{9900FBC2-61C9-43B9-ACB2-26B7637639B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7559695-1390-404B-924C-CFF6EE7E968E}" type="pres">
      <dgm:prSet presAssocID="{9900FBC2-61C9-43B9-ACB2-26B7637639BA}" presName="hierChild2" presStyleCnt="0"/>
      <dgm:spPr/>
    </dgm:pt>
    <dgm:pt modelId="{6D17F553-07B5-416C-8FDC-782CB9AAFC6E}" type="pres">
      <dgm:prSet presAssocID="{C2B6BB87-962B-40CD-B51C-AE8FE6CE02BA}" presName="Name37" presStyleLbl="parChTrans1D2" presStyleIdx="0" presStyleCnt="3"/>
      <dgm:spPr/>
      <dgm:t>
        <a:bodyPr/>
        <a:lstStyle/>
        <a:p>
          <a:endParaRPr lang="en-US"/>
        </a:p>
      </dgm:t>
    </dgm:pt>
    <dgm:pt modelId="{0FD664F7-5061-41C2-9509-BA9F53A6B8E1}" type="pres">
      <dgm:prSet presAssocID="{E4BC806F-4F67-47B2-B629-E1F7CC5E34ED}" presName="hierRoot2" presStyleCnt="0">
        <dgm:presLayoutVars>
          <dgm:hierBranch val="init"/>
        </dgm:presLayoutVars>
      </dgm:prSet>
      <dgm:spPr/>
    </dgm:pt>
    <dgm:pt modelId="{69008A82-0E51-4606-85D7-E53C99BFD53B}" type="pres">
      <dgm:prSet presAssocID="{E4BC806F-4F67-47B2-B629-E1F7CC5E34ED}" presName="rootComposite" presStyleCnt="0"/>
      <dgm:spPr/>
    </dgm:pt>
    <dgm:pt modelId="{20C7A147-0891-4CB5-B015-CE187779C047}" type="pres">
      <dgm:prSet presAssocID="{E4BC806F-4F67-47B2-B629-E1F7CC5E34E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A22DDD-B945-4D1A-A8AF-B3B2FDF93D4C}" type="pres">
      <dgm:prSet presAssocID="{E4BC806F-4F67-47B2-B629-E1F7CC5E34ED}" presName="rootConnector" presStyleLbl="node2" presStyleIdx="0" presStyleCnt="3"/>
      <dgm:spPr/>
      <dgm:t>
        <a:bodyPr/>
        <a:lstStyle/>
        <a:p>
          <a:endParaRPr lang="en-US"/>
        </a:p>
      </dgm:t>
    </dgm:pt>
    <dgm:pt modelId="{8955C72D-2337-4997-8566-AD9A5027C0C0}" type="pres">
      <dgm:prSet presAssocID="{E4BC806F-4F67-47B2-B629-E1F7CC5E34ED}" presName="hierChild4" presStyleCnt="0"/>
      <dgm:spPr/>
    </dgm:pt>
    <dgm:pt modelId="{456D5C4C-95E4-4635-BAEA-3B62C980DE52}" type="pres">
      <dgm:prSet presAssocID="{E4BC806F-4F67-47B2-B629-E1F7CC5E34ED}" presName="hierChild5" presStyleCnt="0"/>
      <dgm:spPr/>
    </dgm:pt>
    <dgm:pt modelId="{087E7AB7-678B-4B35-AE22-BA2B7D58FE00}" type="pres">
      <dgm:prSet presAssocID="{D662CDDE-AB5C-4690-87DB-62391424A3B6}" presName="Name37" presStyleLbl="parChTrans1D2" presStyleIdx="1" presStyleCnt="3"/>
      <dgm:spPr/>
      <dgm:t>
        <a:bodyPr/>
        <a:lstStyle/>
        <a:p>
          <a:endParaRPr lang="en-US"/>
        </a:p>
      </dgm:t>
    </dgm:pt>
    <dgm:pt modelId="{20C73005-70A8-493E-BFCD-36238C4E8F93}" type="pres">
      <dgm:prSet presAssocID="{7164F6E2-218E-49D6-BB6D-06AF7072A4DB}" presName="hierRoot2" presStyleCnt="0">
        <dgm:presLayoutVars>
          <dgm:hierBranch val="init"/>
        </dgm:presLayoutVars>
      </dgm:prSet>
      <dgm:spPr/>
    </dgm:pt>
    <dgm:pt modelId="{54FFBBCC-48A9-4F41-A45F-73FA2DE31485}" type="pres">
      <dgm:prSet presAssocID="{7164F6E2-218E-49D6-BB6D-06AF7072A4DB}" presName="rootComposite" presStyleCnt="0"/>
      <dgm:spPr/>
    </dgm:pt>
    <dgm:pt modelId="{9F1E16B9-915A-4D65-ACDB-E2C55645692C}" type="pres">
      <dgm:prSet presAssocID="{7164F6E2-218E-49D6-BB6D-06AF7072A4DB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4B8B31-9CDC-40FA-A035-C81A7EF4A080}" type="pres">
      <dgm:prSet presAssocID="{7164F6E2-218E-49D6-BB6D-06AF7072A4DB}" presName="rootConnector" presStyleLbl="node2" presStyleIdx="1" presStyleCnt="3"/>
      <dgm:spPr/>
      <dgm:t>
        <a:bodyPr/>
        <a:lstStyle/>
        <a:p>
          <a:endParaRPr lang="en-US"/>
        </a:p>
      </dgm:t>
    </dgm:pt>
    <dgm:pt modelId="{E2D0F0EB-8590-4DE8-9962-B4789D401BCF}" type="pres">
      <dgm:prSet presAssocID="{7164F6E2-218E-49D6-BB6D-06AF7072A4DB}" presName="hierChild4" presStyleCnt="0"/>
      <dgm:spPr/>
    </dgm:pt>
    <dgm:pt modelId="{A8536AEF-DA19-491A-9BFA-FE131EDA6827}" type="pres">
      <dgm:prSet presAssocID="{7164F6E2-218E-49D6-BB6D-06AF7072A4DB}" presName="hierChild5" presStyleCnt="0"/>
      <dgm:spPr/>
    </dgm:pt>
    <dgm:pt modelId="{89D7303B-BC7F-4B97-9D46-D9CB7FF7F8AD}" type="pres">
      <dgm:prSet presAssocID="{DA2B261B-B356-4CE5-B8A0-318CF93CC983}" presName="Name37" presStyleLbl="parChTrans1D2" presStyleIdx="2" presStyleCnt="3"/>
      <dgm:spPr/>
      <dgm:t>
        <a:bodyPr/>
        <a:lstStyle/>
        <a:p>
          <a:endParaRPr lang="en-US"/>
        </a:p>
      </dgm:t>
    </dgm:pt>
    <dgm:pt modelId="{7C53101A-AFBB-4686-8F9F-6FCDB34F02D8}" type="pres">
      <dgm:prSet presAssocID="{A56BC9D8-6BB7-49D1-814E-8D0EFAAD49A1}" presName="hierRoot2" presStyleCnt="0">
        <dgm:presLayoutVars>
          <dgm:hierBranch val="init"/>
        </dgm:presLayoutVars>
      </dgm:prSet>
      <dgm:spPr/>
    </dgm:pt>
    <dgm:pt modelId="{3347C3A7-DE4E-4949-98E4-2330B5030FF5}" type="pres">
      <dgm:prSet presAssocID="{A56BC9D8-6BB7-49D1-814E-8D0EFAAD49A1}" presName="rootComposite" presStyleCnt="0"/>
      <dgm:spPr/>
    </dgm:pt>
    <dgm:pt modelId="{00FC648C-5F4C-4CBE-A15E-6FED463E2E92}" type="pres">
      <dgm:prSet presAssocID="{A56BC9D8-6BB7-49D1-814E-8D0EFAAD49A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EBEE4A-28A6-4164-BD4B-E86D45417D2F}" type="pres">
      <dgm:prSet presAssocID="{A56BC9D8-6BB7-49D1-814E-8D0EFAAD49A1}" presName="rootConnector" presStyleLbl="node2" presStyleIdx="2" presStyleCnt="3"/>
      <dgm:spPr/>
      <dgm:t>
        <a:bodyPr/>
        <a:lstStyle/>
        <a:p>
          <a:endParaRPr lang="en-US"/>
        </a:p>
      </dgm:t>
    </dgm:pt>
    <dgm:pt modelId="{6BEC3275-A213-45A4-8207-2EA155B9953B}" type="pres">
      <dgm:prSet presAssocID="{A56BC9D8-6BB7-49D1-814E-8D0EFAAD49A1}" presName="hierChild4" presStyleCnt="0"/>
      <dgm:spPr/>
    </dgm:pt>
    <dgm:pt modelId="{44F39A03-1E64-4DC0-B28E-D8032918FC9D}" type="pres">
      <dgm:prSet presAssocID="{A56BC9D8-6BB7-49D1-814E-8D0EFAAD49A1}" presName="hierChild5" presStyleCnt="0"/>
      <dgm:spPr/>
    </dgm:pt>
    <dgm:pt modelId="{C1E9B34E-FB6E-41B8-8350-CF4064A6226A}" type="pres">
      <dgm:prSet presAssocID="{9900FBC2-61C9-43B9-ACB2-26B7637639BA}" presName="hierChild3" presStyleCnt="0"/>
      <dgm:spPr/>
    </dgm:pt>
  </dgm:ptLst>
  <dgm:cxnLst>
    <dgm:cxn modelId="{FAB45B4D-FA92-424D-8A63-59D68B1477DA}" type="presOf" srcId="{9900FBC2-61C9-43B9-ACB2-26B7637639BA}" destId="{24DAC1E2-FB74-47AB-9FCB-D442B1AE75BC}" srcOrd="1" destOrd="0" presId="urn:microsoft.com/office/officeart/2005/8/layout/orgChart1"/>
    <dgm:cxn modelId="{0E401A9F-AC64-4EF2-B466-925AC1B3FFC7}" type="presOf" srcId="{A56BC9D8-6BB7-49D1-814E-8D0EFAAD49A1}" destId="{00FC648C-5F4C-4CBE-A15E-6FED463E2E92}" srcOrd="0" destOrd="0" presId="urn:microsoft.com/office/officeart/2005/8/layout/orgChart1"/>
    <dgm:cxn modelId="{A60CEED1-5A0F-4D66-BA67-5416B423262D}" type="presOf" srcId="{D662CDDE-AB5C-4690-87DB-62391424A3B6}" destId="{087E7AB7-678B-4B35-AE22-BA2B7D58FE00}" srcOrd="0" destOrd="0" presId="urn:microsoft.com/office/officeart/2005/8/layout/orgChart1"/>
    <dgm:cxn modelId="{1803C2D8-4732-4175-A0FE-D73F6332EA39}" type="presOf" srcId="{A56BC9D8-6BB7-49D1-814E-8D0EFAAD49A1}" destId="{A6EBEE4A-28A6-4164-BD4B-E86D45417D2F}" srcOrd="1" destOrd="0" presId="urn:microsoft.com/office/officeart/2005/8/layout/orgChart1"/>
    <dgm:cxn modelId="{A56799BC-E1F3-4981-B30E-33E4937FC688}" type="presOf" srcId="{73A3821D-D035-4E29-B08F-BF253607E216}" destId="{6FA48D12-21E6-4B03-841A-E02633FD8CA0}" srcOrd="0" destOrd="0" presId="urn:microsoft.com/office/officeart/2005/8/layout/orgChart1"/>
    <dgm:cxn modelId="{D2F79175-7E88-4E83-91B3-D692D65CF553}" srcId="{9900FBC2-61C9-43B9-ACB2-26B7637639BA}" destId="{7164F6E2-218E-49D6-BB6D-06AF7072A4DB}" srcOrd="1" destOrd="0" parTransId="{D662CDDE-AB5C-4690-87DB-62391424A3B6}" sibTransId="{A1688732-0178-4609-8304-5072154C5B88}"/>
    <dgm:cxn modelId="{BFB4BBCA-63BA-4588-BF51-A9D51D20DAC7}" type="presOf" srcId="{DA2B261B-B356-4CE5-B8A0-318CF93CC983}" destId="{89D7303B-BC7F-4B97-9D46-D9CB7FF7F8AD}" srcOrd="0" destOrd="0" presId="urn:microsoft.com/office/officeart/2005/8/layout/orgChart1"/>
    <dgm:cxn modelId="{41475744-BBA6-4392-A0C3-FDDC064066B1}" type="presOf" srcId="{C2B6BB87-962B-40CD-B51C-AE8FE6CE02BA}" destId="{6D17F553-07B5-416C-8FDC-782CB9AAFC6E}" srcOrd="0" destOrd="0" presId="urn:microsoft.com/office/officeart/2005/8/layout/orgChart1"/>
    <dgm:cxn modelId="{AB0FD402-00EF-4CED-9F4C-C34051E16801}" type="presOf" srcId="{9900FBC2-61C9-43B9-ACB2-26B7637639BA}" destId="{B1F25611-B48B-423A-A2D6-A05119AC2039}" srcOrd="0" destOrd="0" presId="urn:microsoft.com/office/officeart/2005/8/layout/orgChart1"/>
    <dgm:cxn modelId="{02039535-5A03-4427-B8D9-9EA234DDCC44}" type="presOf" srcId="{E4BC806F-4F67-47B2-B629-E1F7CC5E34ED}" destId="{F4A22DDD-B945-4D1A-A8AF-B3B2FDF93D4C}" srcOrd="1" destOrd="0" presId="urn:microsoft.com/office/officeart/2005/8/layout/orgChart1"/>
    <dgm:cxn modelId="{47EE11F6-B84E-49BA-9B5C-9A0B7664A85A}" type="presOf" srcId="{E4BC806F-4F67-47B2-B629-E1F7CC5E34ED}" destId="{20C7A147-0891-4CB5-B015-CE187779C047}" srcOrd="0" destOrd="0" presId="urn:microsoft.com/office/officeart/2005/8/layout/orgChart1"/>
    <dgm:cxn modelId="{E9176328-3F2E-45E3-891E-E833EBED9E6A}" type="presOf" srcId="{7164F6E2-218E-49D6-BB6D-06AF7072A4DB}" destId="{4D4B8B31-9CDC-40FA-A035-C81A7EF4A080}" srcOrd="1" destOrd="0" presId="urn:microsoft.com/office/officeart/2005/8/layout/orgChart1"/>
    <dgm:cxn modelId="{000E96AB-DC0A-4366-A3E5-C7ED3C03554E}" type="presOf" srcId="{7164F6E2-218E-49D6-BB6D-06AF7072A4DB}" destId="{9F1E16B9-915A-4D65-ACDB-E2C55645692C}" srcOrd="0" destOrd="0" presId="urn:microsoft.com/office/officeart/2005/8/layout/orgChart1"/>
    <dgm:cxn modelId="{52FED054-5E7A-48C3-BE55-5E17DA0863BF}" srcId="{9900FBC2-61C9-43B9-ACB2-26B7637639BA}" destId="{A56BC9D8-6BB7-49D1-814E-8D0EFAAD49A1}" srcOrd="2" destOrd="0" parTransId="{DA2B261B-B356-4CE5-B8A0-318CF93CC983}" sibTransId="{67B4E6FD-1917-4419-8730-BCF566BFB75B}"/>
    <dgm:cxn modelId="{AA7230E1-2CD2-446B-86BC-EAF442728CBA}" srcId="{73A3821D-D035-4E29-B08F-BF253607E216}" destId="{9900FBC2-61C9-43B9-ACB2-26B7637639BA}" srcOrd="0" destOrd="0" parTransId="{F0F9B64C-9333-420A-B862-BC5804C12C57}" sibTransId="{D17FFCA5-D085-4883-9CCA-8714BBCEFD26}"/>
    <dgm:cxn modelId="{468EF447-C39D-49FB-AC78-3E0C7AE4F9A5}" srcId="{9900FBC2-61C9-43B9-ACB2-26B7637639BA}" destId="{E4BC806F-4F67-47B2-B629-E1F7CC5E34ED}" srcOrd="0" destOrd="0" parTransId="{C2B6BB87-962B-40CD-B51C-AE8FE6CE02BA}" sibTransId="{F1D3DAF7-B1B1-426B-94CE-2FDCCEA2B7DB}"/>
    <dgm:cxn modelId="{327AE19C-0978-4DF7-B8AB-9DD6BA2397EF}" type="presParOf" srcId="{6FA48D12-21E6-4B03-841A-E02633FD8CA0}" destId="{C77411E9-6F13-4AC6-A7AE-75F9288DB9BF}" srcOrd="0" destOrd="0" presId="urn:microsoft.com/office/officeart/2005/8/layout/orgChart1"/>
    <dgm:cxn modelId="{FC5A997B-B99A-498C-968E-6F712AF28231}" type="presParOf" srcId="{C77411E9-6F13-4AC6-A7AE-75F9288DB9BF}" destId="{6D1C7F38-0644-4A20-8806-81B7649ED984}" srcOrd="0" destOrd="0" presId="urn:microsoft.com/office/officeart/2005/8/layout/orgChart1"/>
    <dgm:cxn modelId="{1822C116-22B2-4819-AEA4-1B5298C8E42C}" type="presParOf" srcId="{6D1C7F38-0644-4A20-8806-81B7649ED984}" destId="{B1F25611-B48B-423A-A2D6-A05119AC2039}" srcOrd="0" destOrd="0" presId="urn:microsoft.com/office/officeart/2005/8/layout/orgChart1"/>
    <dgm:cxn modelId="{34F2BDEC-8314-4A01-BF39-A5AFB07271E4}" type="presParOf" srcId="{6D1C7F38-0644-4A20-8806-81B7649ED984}" destId="{24DAC1E2-FB74-47AB-9FCB-D442B1AE75BC}" srcOrd="1" destOrd="0" presId="urn:microsoft.com/office/officeart/2005/8/layout/orgChart1"/>
    <dgm:cxn modelId="{57A61A45-4228-4670-B46D-5AA71E5D1AC4}" type="presParOf" srcId="{C77411E9-6F13-4AC6-A7AE-75F9288DB9BF}" destId="{87559695-1390-404B-924C-CFF6EE7E968E}" srcOrd="1" destOrd="0" presId="urn:microsoft.com/office/officeart/2005/8/layout/orgChart1"/>
    <dgm:cxn modelId="{878CA04A-417F-48E1-866E-F0CEAABBEE91}" type="presParOf" srcId="{87559695-1390-404B-924C-CFF6EE7E968E}" destId="{6D17F553-07B5-416C-8FDC-782CB9AAFC6E}" srcOrd="0" destOrd="0" presId="urn:microsoft.com/office/officeart/2005/8/layout/orgChart1"/>
    <dgm:cxn modelId="{B842C8EE-4BE1-406C-85DF-89FF0DB63454}" type="presParOf" srcId="{87559695-1390-404B-924C-CFF6EE7E968E}" destId="{0FD664F7-5061-41C2-9509-BA9F53A6B8E1}" srcOrd="1" destOrd="0" presId="urn:microsoft.com/office/officeart/2005/8/layout/orgChart1"/>
    <dgm:cxn modelId="{ABC6AB63-EB5E-4C5C-9B70-4B9D59A5E89B}" type="presParOf" srcId="{0FD664F7-5061-41C2-9509-BA9F53A6B8E1}" destId="{69008A82-0E51-4606-85D7-E53C99BFD53B}" srcOrd="0" destOrd="0" presId="urn:microsoft.com/office/officeart/2005/8/layout/orgChart1"/>
    <dgm:cxn modelId="{E188BB2C-1CC6-48E8-865D-AE2F99F139D1}" type="presParOf" srcId="{69008A82-0E51-4606-85D7-E53C99BFD53B}" destId="{20C7A147-0891-4CB5-B015-CE187779C047}" srcOrd="0" destOrd="0" presId="urn:microsoft.com/office/officeart/2005/8/layout/orgChart1"/>
    <dgm:cxn modelId="{D77E2C40-09C8-4D9F-B6ED-6165E975EEF5}" type="presParOf" srcId="{69008A82-0E51-4606-85D7-E53C99BFD53B}" destId="{F4A22DDD-B945-4D1A-A8AF-B3B2FDF93D4C}" srcOrd="1" destOrd="0" presId="urn:microsoft.com/office/officeart/2005/8/layout/orgChart1"/>
    <dgm:cxn modelId="{285C706E-6C0A-4E72-B9BA-FC88B3A8952F}" type="presParOf" srcId="{0FD664F7-5061-41C2-9509-BA9F53A6B8E1}" destId="{8955C72D-2337-4997-8566-AD9A5027C0C0}" srcOrd="1" destOrd="0" presId="urn:microsoft.com/office/officeart/2005/8/layout/orgChart1"/>
    <dgm:cxn modelId="{6CABD924-0DCF-4080-A4A9-2C46D8E92145}" type="presParOf" srcId="{0FD664F7-5061-41C2-9509-BA9F53A6B8E1}" destId="{456D5C4C-95E4-4635-BAEA-3B62C980DE52}" srcOrd="2" destOrd="0" presId="urn:microsoft.com/office/officeart/2005/8/layout/orgChart1"/>
    <dgm:cxn modelId="{28EE857F-9797-4700-8E18-D515D2C91F01}" type="presParOf" srcId="{87559695-1390-404B-924C-CFF6EE7E968E}" destId="{087E7AB7-678B-4B35-AE22-BA2B7D58FE00}" srcOrd="2" destOrd="0" presId="urn:microsoft.com/office/officeart/2005/8/layout/orgChart1"/>
    <dgm:cxn modelId="{0813C8DF-A710-4392-9793-4068D51EDDEB}" type="presParOf" srcId="{87559695-1390-404B-924C-CFF6EE7E968E}" destId="{20C73005-70A8-493E-BFCD-36238C4E8F93}" srcOrd="3" destOrd="0" presId="urn:microsoft.com/office/officeart/2005/8/layout/orgChart1"/>
    <dgm:cxn modelId="{7A52AA4B-D832-4970-8249-EFC871FCDD94}" type="presParOf" srcId="{20C73005-70A8-493E-BFCD-36238C4E8F93}" destId="{54FFBBCC-48A9-4F41-A45F-73FA2DE31485}" srcOrd="0" destOrd="0" presId="urn:microsoft.com/office/officeart/2005/8/layout/orgChart1"/>
    <dgm:cxn modelId="{2EE85E44-7B1E-44B1-80D0-8A3BE8B2C2AB}" type="presParOf" srcId="{54FFBBCC-48A9-4F41-A45F-73FA2DE31485}" destId="{9F1E16B9-915A-4D65-ACDB-E2C55645692C}" srcOrd="0" destOrd="0" presId="urn:microsoft.com/office/officeart/2005/8/layout/orgChart1"/>
    <dgm:cxn modelId="{DD401E7E-3504-4E1A-A9F8-16E73FE01118}" type="presParOf" srcId="{54FFBBCC-48A9-4F41-A45F-73FA2DE31485}" destId="{4D4B8B31-9CDC-40FA-A035-C81A7EF4A080}" srcOrd="1" destOrd="0" presId="urn:microsoft.com/office/officeart/2005/8/layout/orgChart1"/>
    <dgm:cxn modelId="{05CCDDE0-4C26-4742-AFFA-BE4F45CD2EB2}" type="presParOf" srcId="{20C73005-70A8-493E-BFCD-36238C4E8F93}" destId="{E2D0F0EB-8590-4DE8-9962-B4789D401BCF}" srcOrd="1" destOrd="0" presId="urn:microsoft.com/office/officeart/2005/8/layout/orgChart1"/>
    <dgm:cxn modelId="{DDDFF2FB-5641-4793-B5F1-8C08A64F1CF1}" type="presParOf" srcId="{20C73005-70A8-493E-BFCD-36238C4E8F93}" destId="{A8536AEF-DA19-491A-9BFA-FE131EDA6827}" srcOrd="2" destOrd="0" presId="urn:microsoft.com/office/officeart/2005/8/layout/orgChart1"/>
    <dgm:cxn modelId="{477CF8F5-A035-4646-84EE-5A038D11BD6E}" type="presParOf" srcId="{87559695-1390-404B-924C-CFF6EE7E968E}" destId="{89D7303B-BC7F-4B97-9D46-D9CB7FF7F8AD}" srcOrd="4" destOrd="0" presId="urn:microsoft.com/office/officeart/2005/8/layout/orgChart1"/>
    <dgm:cxn modelId="{E5B54CAF-7FB2-4050-AAB8-2D7E10FCA355}" type="presParOf" srcId="{87559695-1390-404B-924C-CFF6EE7E968E}" destId="{7C53101A-AFBB-4686-8F9F-6FCDB34F02D8}" srcOrd="5" destOrd="0" presId="urn:microsoft.com/office/officeart/2005/8/layout/orgChart1"/>
    <dgm:cxn modelId="{B6219E21-5E45-472F-B5A2-74C20AA420CA}" type="presParOf" srcId="{7C53101A-AFBB-4686-8F9F-6FCDB34F02D8}" destId="{3347C3A7-DE4E-4949-98E4-2330B5030FF5}" srcOrd="0" destOrd="0" presId="urn:microsoft.com/office/officeart/2005/8/layout/orgChart1"/>
    <dgm:cxn modelId="{3BA6BD73-DC7B-4360-B5A2-8C8582473B3B}" type="presParOf" srcId="{3347C3A7-DE4E-4949-98E4-2330B5030FF5}" destId="{00FC648C-5F4C-4CBE-A15E-6FED463E2E92}" srcOrd="0" destOrd="0" presId="urn:microsoft.com/office/officeart/2005/8/layout/orgChart1"/>
    <dgm:cxn modelId="{5D7C96C1-7FE7-429C-A5F4-72AFBA69BE70}" type="presParOf" srcId="{3347C3A7-DE4E-4949-98E4-2330B5030FF5}" destId="{A6EBEE4A-28A6-4164-BD4B-E86D45417D2F}" srcOrd="1" destOrd="0" presId="urn:microsoft.com/office/officeart/2005/8/layout/orgChart1"/>
    <dgm:cxn modelId="{BFD6B306-330B-4CE1-B591-1E6498B504C5}" type="presParOf" srcId="{7C53101A-AFBB-4686-8F9F-6FCDB34F02D8}" destId="{6BEC3275-A213-45A4-8207-2EA155B9953B}" srcOrd="1" destOrd="0" presId="urn:microsoft.com/office/officeart/2005/8/layout/orgChart1"/>
    <dgm:cxn modelId="{21D8F0EF-3FBE-40F9-8AEA-EAC66BACBCC6}" type="presParOf" srcId="{7C53101A-AFBB-4686-8F9F-6FCDB34F02D8}" destId="{44F39A03-1E64-4DC0-B28E-D8032918FC9D}" srcOrd="2" destOrd="0" presId="urn:microsoft.com/office/officeart/2005/8/layout/orgChart1"/>
    <dgm:cxn modelId="{5A21ACFB-FEC3-465A-9DE7-70A7F715351B}" type="presParOf" srcId="{C77411E9-6F13-4AC6-A7AE-75F9288DB9BF}" destId="{C1E9B34E-FB6E-41B8-8350-CF4064A6226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42190E-1C57-4A3D-B33F-67DF464A5669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MY"/>
        </a:p>
      </dgm:t>
    </dgm:pt>
    <dgm:pt modelId="{ADD6EBF5-B7C8-4F06-A848-F34B233A2F2D}">
      <dgm:prSet phldrT="[Text]" custT="1"/>
      <dgm:spPr/>
      <dgm:t>
        <a:bodyPr/>
        <a:lstStyle/>
        <a:p>
          <a:pPr>
            <a:buNone/>
          </a:pPr>
          <a:r>
            <a:rPr lang="en-US" sz="2000" err="1"/>
            <a:t>Penyesuaian</a:t>
          </a:r>
          <a:r>
            <a:rPr lang="en-US" sz="2000"/>
            <a:t> </a:t>
          </a:r>
          <a:r>
            <a:rPr lang="en-US" sz="2000" err="1"/>
            <a:t>Ciri</a:t>
          </a:r>
          <a:r>
            <a:rPr lang="en-US" sz="2000"/>
            <a:t> Khas </a:t>
          </a:r>
          <a:r>
            <a:rPr lang="en-US" sz="2000" err="1"/>
            <a:t>Tumbuhan</a:t>
          </a:r>
          <a:r>
            <a:rPr lang="en-US" sz="2000"/>
            <a:t> </a:t>
          </a:r>
          <a:r>
            <a:rPr lang="en-US" sz="2000" err="1"/>
            <a:t>Dalam</a:t>
          </a:r>
          <a:r>
            <a:rPr lang="en-US" sz="2000"/>
            <a:t> </a:t>
          </a:r>
        </a:p>
        <a:p>
          <a:pPr>
            <a:buNone/>
          </a:pPr>
          <a:r>
            <a:rPr lang="en-US" sz="2000" err="1">
              <a:highlight>
                <a:srgbClr val="FFFF00"/>
              </a:highlight>
            </a:rPr>
            <a:t>Musim</a:t>
          </a:r>
          <a:r>
            <a:rPr lang="en-US" sz="2000">
              <a:highlight>
                <a:srgbClr val="FFFF00"/>
              </a:highlight>
            </a:rPr>
            <a:t> </a:t>
          </a:r>
          <a:r>
            <a:rPr lang="en-US" sz="2000" err="1">
              <a:highlight>
                <a:srgbClr val="FFFF00"/>
              </a:highlight>
            </a:rPr>
            <a:t>Angin</a:t>
          </a:r>
          <a:r>
            <a:rPr lang="en-US" sz="2000">
              <a:highlight>
                <a:srgbClr val="FFFF00"/>
              </a:highlight>
            </a:rPr>
            <a:t> </a:t>
          </a:r>
          <a:r>
            <a:rPr lang="en-US" sz="2000" err="1">
              <a:highlight>
                <a:srgbClr val="FFFF00"/>
              </a:highlight>
            </a:rPr>
            <a:t>Kencang</a:t>
          </a:r>
          <a:r>
            <a:rPr lang="en-US" sz="2000">
              <a:highlight>
                <a:srgbClr val="FFFF00"/>
              </a:highlight>
            </a:rPr>
            <a:t> </a:t>
          </a:r>
          <a:endParaRPr lang="en-MY" sz="2000">
            <a:highlight>
              <a:srgbClr val="FFFF00"/>
            </a:highlight>
          </a:endParaRPr>
        </a:p>
      </dgm:t>
    </dgm:pt>
    <dgm:pt modelId="{11616074-E92C-4F7C-A97C-6E11CD9B745C}" type="parTrans" cxnId="{ADB8122A-760E-44C4-BC7B-D0EB6C997DD5}">
      <dgm:prSet/>
      <dgm:spPr/>
      <dgm:t>
        <a:bodyPr/>
        <a:lstStyle/>
        <a:p>
          <a:endParaRPr lang="en-MY"/>
        </a:p>
      </dgm:t>
    </dgm:pt>
    <dgm:pt modelId="{5E78262C-508A-4649-820F-39CDDC59581E}" type="sibTrans" cxnId="{ADB8122A-760E-44C4-BC7B-D0EB6C997DD5}">
      <dgm:prSet/>
      <dgm:spPr/>
      <dgm:t>
        <a:bodyPr/>
        <a:lstStyle/>
        <a:p>
          <a:endParaRPr lang="en-MY"/>
        </a:p>
      </dgm:t>
    </dgm:pt>
    <dgm:pt modelId="{BB470C49-B8C5-457E-BC4B-3366BBA77724}">
      <dgm:prSet phldrT="[Text]" custT="1"/>
      <dgm:spPr/>
      <dgm:t>
        <a:bodyPr/>
        <a:lstStyle/>
        <a:p>
          <a:r>
            <a:rPr lang="en-US" sz="2400" err="1">
              <a:solidFill>
                <a:schemeClr val="tx1"/>
              </a:solidFill>
            </a:rPr>
            <a:t>Pokok</a:t>
          </a:r>
          <a:r>
            <a:rPr lang="en-US" sz="2400">
              <a:solidFill>
                <a:schemeClr val="tx1"/>
              </a:solidFill>
            </a:rPr>
            <a:t> Ru</a:t>
          </a:r>
          <a:endParaRPr lang="en-MY" sz="2400">
            <a:solidFill>
              <a:schemeClr val="tx1"/>
            </a:solidFill>
          </a:endParaRPr>
        </a:p>
      </dgm:t>
    </dgm:pt>
    <dgm:pt modelId="{6F5D5783-9707-4DF5-8C58-CDD49B939052}" type="parTrans" cxnId="{6760F8A8-F6DA-4BD5-A361-F1FA7B304B33}">
      <dgm:prSet/>
      <dgm:spPr/>
      <dgm:t>
        <a:bodyPr/>
        <a:lstStyle/>
        <a:p>
          <a:endParaRPr lang="en-MY"/>
        </a:p>
      </dgm:t>
    </dgm:pt>
    <dgm:pt modelId="{B3DF3820-C199-4A48-A01E-4C276F7CC2F9}" type="sibTrans" cxnId="{6760F8A8-F6DA-4BD5-A361-F1FA7B304B33}">
      <dgm:prSet/>
      <dgm:spPr/>
      <dgm:t>
        <a:bodyPr/>
        <a:lstStyle/>
        <a:p>
          <a:endParaRPr lang="en-MY"/>
        </a:p>
      </dgm:t>
    </dgm:pt>
    <dgm:pt modelId="{FB825B1F-264F-420B-BD40-F1D40E500EFC}">
      <dgm:prSet phldrT="[Text]" custT="1"/>
      <dgm:spPr/>
      <dgm:t>
        <a:bodyPr/>
        <a:lstStyle/>
        <a:p>
          <a:r>
            <a:rPr lang="en-US" sz="2000" err="1">
              <a:solidFill>
                <a:schemeClr val="tx1"/>
              </a:solidFill>
            </a:rPr>
            <a:t>Pokok</a:t>
          </a:r>
          <a:r>
            <a:rPr lang="en-US" sz="2000">
              <a:solidFill>
                <a:schemeClr val="tx1"/>
              </a:solidFill>
            </a:rPr>
            <a:t> </a:t>
          </a:r>
          <a:r>
            <a:rPr lang="en-US" sz="2000" err="1">
              <a:solidFill>
                <a:schemeClr val="tx1"/>
              </a:solidFill>
            </a:rPr>
            <a:t>Kelapa</a:t>
          </a:r>
          <a:endParaRPr lang="en-MY" sz="2000">
            <a:solidFill>
              <a:schemeClr val="tx1"/>
            </a:solidFill>
          </a:endParaRPr>
        </a:p>
      </dgm:t>
    </dgm:pt>
    <dgm:pt modelId="{8AEFB166-586C-4E11-8C9B-BD793FACB0C8}" type="parTrans" cxnId="{03114BCE-7FB1-48EB-AC8C-2DDC76173E84}">
      <dgm:prSet/>
      <dgm:spPr/>
      <dgm:t>
        <a:bodyPr/>
        <a:lstStyle/>
        <a:p>
          <a:endParaRPr lang="en-MY"/>
        </a:p>
      </dgm:t>
    </dgm:pt>
    <dgm:pt modelId="{DF9DEAE5-926A-4971-B614-DA29C2B58C40}" type="sibTrans" cxnId="{03114BCE-7FB1-48EB-AC8C-2DDC76173E84}">
      <dgm:prSet/>
      <dgm:spPr/>
      <dgm:t>
        <a:bodyPr/>
        <a:lstStyle/>
        <a:p>
          <a:endParaRPr lang="en-MY"/>
        </a:p>
      </dgm:t>
    </dgm:pt>
    <dgm:pt modelId="{3A058A77-0FAB-4B9F-AA41-72395631F521}">
      <dgm:prSet/>
      <dgm:spPr/>
      <dgm:t>
        <a:bodyPr/>
        <a:lstStyle/>
        <a:p>
          <a:r>
            <a:rPr lang="en-US"/>
            <a:t>A) </a:t>
          </a:r>
          <a:r>
            <a:rPr lang="en-US" err="1"/>
            <a:t>Daun</a:t>
          </a:r>
          <a:r>
            <a:rPr lang="en-US"/>
            <a:t> </a:t>
          </a:r>
          <a:r>
            <a:rPr lang="en-US" err="1"/>
            <a:t>Berpecah-pecah</a:t>
          </a:r>
          <a:r>
            <a:rPr lang="en-US"/>
            <a:t> </a:t>
          </a:r>
        </a:p>
        <a:p>
          <a:r>
            <a:rPr lang="en-US"/>
            <a:t>B) </a:t>
          </a:r>
          <a:r>
            <a:rPr lang="en-US" err="1"/>
            <a:t>Batang</a:t>
          </a:r>
          <a:r>
            <a:rPr lang="en-US"/>
            <a:t> </a:t>
          </a:r>
          <a:r>
            <a:rPr lang="en-US" err="1"/>
            <a:t>Mudah</a:t>
          </a:r>
          <a:r>
            <a:rPr lang="en-US"/>
            <a:t> </a:t>
          </a:r>
          <a:r>
            <a:rPr lang="en-US" err="1"/>
            <a:t>Lentur</a:t>
          </a:r>
          <a:endParaRPr lang="en-MY"/>
        </a:p>
      </dgm:t>
    </dgm:pt>
    <dgm:pt modelId="{519CFFA8-1D53-4F4B-96CE-403C38C97775}" type="parTrans" cxnId="{97A08D9B-419A-43E0-9BDE-1FB07BA3A281}">
      <dgm:prSet/>
      <dgm:spPr/>
      <dgm:t>
        <a:bodyPr/>
        <a:lstStyle/>
        <a:p>
          <a:endParaRPr lang="en-MY"/>
        </a:p>
      </dgm:t>
    </dgm:pt>
    <dgm:pt modelId="{FB3B3035-C343-40D7-819E-C1EAA0ADCE0F}" type="sibTrans" cxnId="{97A08D9B-419A-43E0-9BDE-1FB07BA3A281}">
      <dgm:prSet/>
      <dgm:spPr/>
      <dgm:t>
        <a:bodyPr/>
        <a:lstStyle/>
        <a:p>
          <a:endParaRPr lang="en-MY"/>
        </a:p>
      </dgm:t>
    </dgm:pt>
    <dgm:pt modelId="{A565DDD9-D74B-4FC1-B4BC-13ABD6E9D572}">
      <dgm:prSet/>
      <dgm:spPr/>
      <dgm:t>
        <a:bodyPr/>
        <a:lstStyle/>
        <a:p>
          <a:r>
            <a:rPr lang="en-US"/>
            <a:t>A) </a:t>
          </a:r>
          <a:r>
            <a:rPr lang="en-US" err="1"/>
            <a:t>Daun</a:t>
          </a:r>
          <a:r>
            <a:rPr lang="en-US"/>
            <a:t> </a:t>
          </a:r>
          <a:r>
            <a:rPr lang="en-US" err="1"/>
            <a:t>Berbentuk</a:t>
          </a:r>
          <a:r>
            <a:rPr lang="en-US"/>
            <a:t> </a:t>
          </a:r>
          <a:r>
            <a:rPr lang="en-US" err="1"/>
            <a:t>Jarum</a:t>
          </a:r>
          <a:endParaRPr lang="en-US"/>
        </a:p>
        <a:p>
          <a:r>
            <a:rPr lang="en-US"/>
            <a:t>B) Ranting </a:t>
          </a:r>
          <a:r>
            <a:rPr lang="en-US" err="1"/>
            <a:t>Mudah</a:t>
          </a:r>
          <a:r>
            <a:rPr lang="en-US"/>
            <a:t> </a:t>
          </a:r>
          <a:r>
            <a:rPr lang="en-US" err="1"/>
            <a:t>Lentur</a:t>
          </a:r>
          <a:r>
            <a:rPr lang="en-US"/>
            <a:t> </a:t>
          </a:r>
          <a:endParaRPr lang="en-MY"/>
        </a:p>
      </dgm:t>
    </dgm:pt>
    <dgm:pt modelId="{BD4F9520-E354-4CE6-B542-35D6C35CB6B9}" type="parTrans" cxnId="{D0423ED2-DB76-4D2A-A113-DAA32E5412C6}">
      <dgm:prSet/>
      <dgm:spPr/>
      <dgm:t>
        <a:bodyPr/>
        <a:lstStyle/>
        <a:p>
          <a:endParaRPr lang="en-MY"/>
        </a:p>
      </dgm:t>
    </dgm:pt>
    <dgm:pt modelId="{F6098553-4A80-485B-9636-9E4FEF512472}" type="sibTrans" cxnId="{D0423ED2-DB76-4D2A-A113-DAA32E5412C6}">
      <dgm:prSet/>
      <dgm:spPr/>
      <dgm:t>
        <a:bodyPr/>
        <a:lstStyle/>
        <a:p>
          <a:endParaRPr lang="en-MY"/>
        </a:p>
      </dgm:t>
    </dgm:pt>
    <dgm:pt modelId="{4D1C380F-A4D3-44FC-8DB5-8BA57B80BB40}" type="pres">
      <dgm:prSet presAssocID="{9E42190E-1C57-4A3D-B33F-67DF464A566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0220C6-66B3-469D-8C22-5C4AB6415781}" type="pres">
      <dgm:prSet presAssocID="{ADD6EBF5-B7C8-4F06-A848-F34B233A2F2D}" presName="hierRoot1" presStyleCnt="0">
        <dgm:presLayoutVars>
          <dgm:hierBranch val="init"/>
        </dgm:presLayoutVars>
      </dgm:prSet>
      <dgm:spPr/>
    </dgm:pt>
    <dgm:pt modelId="{CF45C7FA-0B44-4AC1-9E27-228CCD827899}" type="pres">
      <dgm:prSet presAssocID="{ADD6EBF5-B7C8-4F06-A848-F34B233A2F2D}" presName="rootComposite1" presStyleCnt="0"/>
      <dgm:spPr/>
    </dgm:pt>
    <dgm:pt modelId="{0858802E-21BE-4FAA-8AB2-9E496718CB45}" type="pres">
      <dgm:prSet presAssocID="{ADD6EBF5-B7C8-4F06-A848-F34B233A2F2D}" presName="rootText1" presStyleLbl="node0" presStyleIdx="0" presStyleCnt="1" custScaleX="2069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EE3A30-E652-443E-8C80-EFAE546B6AE1}" type="pres">
      <dgm:prSet presAssocID="{ADD6EBF5-B7C8-4F06-A848-F34B233A2F2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34616B8-0323-49C5-9350-BAE9977FD609}" type="pres">
      <dgm:prSet presAssocID="{ADD6EBF5-B7C8-4F06-A848-F34B233A2F2D}" presName="hierChild2" presStyleCnt="0"/>
      <dgm:spPr/>
    </dgm:pt>
    <dgm:pt modelId="{B5DD8C2F-F591-4F11-9889-32C16BD591D6}" type="pres">
      <dgm:prSet presAssocID="{8AEFB166-586C-4E11-8C9B-BD793FACB0C8}" presName="Name37" presStyleLbl="parChTrans1D2" presStyleIdx="0" presStyleCnt="2"/>
      <dgm:spPr/>
      <dgm:t>
        <a:bodyPr/>
        <a:lstStyle/>
        <a:p>
          <a:endParaRPr lang="en-US"/>
        </a:p>
      </dgm:t>
    </dgm:pt>
    <dgm:pt modelId="{C682DA21-2BE2-4156-B500-31C70F3797EF}" type="pres">
      <dgm:prSet presAssocID="{FB825B1F-264F-420B-BD40-F1D40E500EFC}" presName="hierRoot2" presStyleCnt="0">
        <dgm:presLayoutVars>
          <dgm:hierBranch val="init"/>
        </dgm:presLayoutVars>
      </dgm:prSet>
      <dgm:spPr/>
    </dgm:pt>
    <dgm:pt modelId="{9D598AD2-6AC4-4C66-8E3B-04D079F44835}" type="pres">
      <dgm:prSet presAssocID="{FB825B1F-264F-420B-BD40-F1D40E500EFC}" presName="rootComposite" presStyleCnt="0"/>
      <dgm:spPr/>
    </dgm:pt>
    <dgm:pt modelId="{8E7E8549-E9D5-4604-AB76-92E31025947E}" type="pres">
      <dgm:prSet presAssocID="{FB825B1F-264F-420B-BD40-F1D40E500EFC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9A87E9-7C07-440E-A49C-4BC38CF64A4C}" type="pres">
      <dgm:prSet presAssocID="{FB825B1F-264F-420B-BD40-F1D40E500EFC}" presName="rootConnector" presStyleLbl="node2" presStyleIdx="0" presStyleCnt="2"/>
      <dgm:spPr/>
      <dgm:t>
        <a:bodyPr/>
        <a:lstStyle/>
        <a:p>
          <a:endParaRPr lang="en-US"/>
        </a:p>
      </dgm:t>
    </dgm:pt>
    <dgm:pt modelId="{0CAC430A-FA57-4836-B627-580D26832E62}" type="pres">
      <dgm:prSet presAssocID="{FB825B1F-264F-420B-BD40-F1D40E500EFC}" presName="hierChild4" presStyleCnt="0"/>
      <dgm:spPr/>
    </dgm:pt>
    <dgm:pt modelId="{7516DB91-06FA-4639-99E0-495B28E470DB}" type="pres">
      <dgm:prSet presAssocID="{519CFFA8-1D53-4F4B-96CE-403C38C97775}" presName="Name37" presStyleLbl="parChTrans1D3" presStyleIdx="0" presStyleCnt="2"/>
      <dgm:spPr/>
      <dgm:t>
        <a:bodyPr/>
        <a:lstStyle/>
        <a:p>
          <a:endParaRPr lang="en-US"/>
        </a:p>
      </dgm:t>
    </dgm:pt>
    <dgm:pt modelId="{49A1BB93-30AD-45A3-838D-045F254CEE8C}" type="pres">
      <dgm:prSet presAssocID="{3A058A77-0FAB-4B9F-AA41-72395631F521}" presName="hierRoot2" presStyleCnt="0">
        <dgm:presLayoutVars>
          <dgm:hierBranch val="init"/>
        </dgm:presLayoutVars>
      </dgm:prSet>
      <dgm:spPr/>
    </dgm:pt>
    <dgm:pt modelId="{6307C3D1-FFE3-4AA2-843E-47630075A96B}" type="pres">
      <dgm:prSet presAssocID="{3A058A77-0FAB-4B9F-AA41-72395631F521}" presName="rootComposite" presStyleCnt="0"/>
      <dgm:spPr/>
    </dgm:pt>
    <dgm:pt modelId="{C67AFA53-F2A9-4241-95FE-4B039B6287B6}" type="pres">
      <dgm:prSet presAssocID="{3A058A77-0FAB-4B9F-AA41-72395631F521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37BFBF-0E4C-4BDF-81E8-496A9476A80E}" type="pres">
      <dgm:prSet presAssocID="{3A058A77-0FAB-4B9F-AA41-72395631F521}" presName="rootConnector" presStyleLbl="node3" presStyleIdx="0" presStyleCnt="2"/>
      <dgm:spPr/>
      <dgm:t>
        <a:bodyPr/>
        <a:lstStyle/>
        <a:p>
          <a:endParaRPr lang="en-US"/>
        </a:p>
      </dgm:t>
    </dgm:pt>
    <dgm:pt modelId="{4A7F29D5-E962-4CAB-9039-E5940ACD98B1}" type="pres">
      <dgm:prSet presAssocID="{3A058A77-0FAB-4B9F-AA41-72395631F521}" presName="hierChild4" presStyleCnt="0"/>
      <dgm:spPr/>
    </dgm:pt>
    <dgm:pt modelId="{6F50B933-1DDD-469A-83AE-B6C1E42ADD36}" type="pres">
      <dgm:prSet presAssocID="{3A058A77-0FAB-4B9F-AA41-72395631F521}" presName="hierChild5" presStyleCnt="0"/>
      <dgm:spPr/>
    </dgm:pt>
    <dgm:pt modelId="{85FA0FDA-2AB8-410E-B98B-980F0E6B0A48}" type="pres">
      <dgm:prSet presAssocID="{FB825B1F-264F-420B-BD40-F1D40E500EFC}" presName="hierChild5" presStyleCnt="0"/>
      <dgm:spPr/>
    </dgm:pt>
    <dgm:pt modelId="{C2E46644-483E-4F62-88E9-E00262BA41F6}" type="pres">
      <dgm:prSet presAssocID="{6F5D5783-9707-4DF5-8C58-CDD49B939052}" presName="Name37" presStyleLbl="parChTrans1D2" presStyleIdx="1" presStyleCnt="2"/>
      <dgm:spPr/>
      <dgm:t>
        <a:bodyPr/>
        <a:lstStyle/>
        <a:p>
          <a:endParaRPr lang="en-US"/>
        </a:p>
      </dgm:t>
    </dgm:pt>
    <dgm:pt modelId="{85ED4221-ACC2-44A7-A3BD-6C2DE4C9D123}" type="pres">
      <dgm:prSet presAssocID="{BB470C49-B8C5-457E-BC4B-3366BBA77724}" presName="hierRoot2" presStyleCnt="0">
        <dgm:presLayoutVars>
          <dgm:hierBranch val="init"/>
        </dgm:presLayoutVars>
      </dgm:prSet>
      <dgm:spPr/>
    </dgm:pt>
    <dgm:pt modelId="{971266DA-51F4-4976-847F-4389E95F2304}" type="pres">
      <dgm:prSet presAssocID="{BB470C49-B8C5-457E-BC4B-3366BBA77724}" presName="rootComposite" presStyleCnt="0"/>
      <dgm:spPr/>
    </dgm:pt>
    <dgm:pt modelId="{9A1AE33B-872B-42FF-8559-FA09207B9924}" type="pres">
      <dgm:prSet presAssocID="{BB470C49-B8C5-457E-BC4B-3366BBA7772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497D63-4EBA-4AB9-AEB2-BAD905607C9D}" type="pres">
      <dgm:prSet presAssocID="{BB470C49-B8C5-457E-BC4B-3366BBA77724}" presName="rootConnector" presStyleLbl="node2" presStyleIdx="1" presStyleCnt="2"/>
      <dgm:spPr/>
      <dgm:t>
        <a:bodyPr/>
        <a:lstStyle/>
        <a:p>
          <a:endParaRPr lang="en-US"/>
        </a:p>
      </dgm:t>
    </dgm:pt>
    <dgm:pt modelId="{0BC6750E-5C7F-4EDC-8D2B-8E056D6FA3E0}" type="pres">
      <dgm:prSet presAssocID="{BB470C49-B8C5-457E-BC4B-3366BBA77724}" presName="hierChild4" presStyleCnt="0"/>
      <dgm:spPr/>
    </dgm:pt>
    <dgm:pt modelId="{A54A6D14-0332-455B-BC0B-99404077EF4B}" type="pres">
      <dgm:prSet presAssocID="{BD4F9520-E354-4CE6-B542-35D6C35CB6B9}" presName="Name37" presStyleLbl="parChTrans1D3" presStyleIdx="1" presStyleCnt="2"/>
      <dgm:spPr/>
      <dgm:t>
        <a:bodyPr/>
        <a:lstStyle/>
        <a:p>
          <a:endParaRPr lang="en-US"/>
        </a:p>
      </dgm:t>
    </dgm:pt>
    <dgm:pt modelId="{FACCA095-F690-43DA-8041-9640D743533E}" type="pres">
      <dgm:prSet presAssocID="{A565DDD9-D74B-4FC1-B4BC-13ABD6E9D572}" presName="hierRoot2" presStyleCnt="0">
        <dgm:presLayoutVars>
          <dgm:hierBranch val="init"/>
        </dgm:presLayoutVars>
      </dgm:prSet>
      <dgm:spPr/>
    </dgm:pt>
    <dgm:pt modelId="{5CDFB229-08EF-4305-8232-5DDADFCE298B}" type="pres">
      <dgm:prSet presAssocID="{A565DDD9-D74B-4FC1-B4BC-13ABD6E9D572}" presName="rootComposite" presStyleCnt="0"/>
      <dgm:spPr/>
    </dgm:pt>
    <dgm:pt modelId="{68270A5C-097B-49C1-B0EF-99F79D94C665}" type="pres">
      <dgm:prSet presAssocID="{A565DDD9-D74B-4FC1-B4BC-13ABD6E9D572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DE63EA-BFCD-4FAE-9106-91C378AA943E}" type="pres">
      <dgm:prSet presAssocID="{A565DDD9-D74B-4FC1-B4BC-13ABD6E9D572}" presName="rootConnector" presStyleLbl="node3" presStyleIdx="1" presStyleCnt="2"/>
      <dgm:spPr/>
      <dgm:t>
        <a:bodyPr/>
        <a:lstStyle/>
        <a:p>
          <a:endParaRPr lang="en-US"/>
        </a:p>
      </dgm:t>
    </dgm:pt>
    <dgm:pt modelId="{16F0009F-B824-427E-8EDD-19A283117F20}" type="pres">
      <dgm:prSet presAssocID="{A565DDD9-D74B-4FC1-B4BC-13ABD6E9D572}" presName="hierChild4" presStyleCnt="0"/>
      <dgm:spPr/>
    </dgm:pt>
    <dgm:pt modelId="{1787666A-72DD-4D01-82BE-626F094E9FF9}" type="pres">
      <dgm:prSet presAssocID="{A565DDD9-D74B-4FC1-B4BC-13ABD6E9D572}" presName="hierChild5" presStyleCnt="0"/>
      <dgm:spPr/>
    </dgm:pt>
    <dgm:pt modelId="{C2C9C135-6787-494A-A278-9A42C4DAB034}" type="pres">
      <dgm:prSet presAssocID="{BB470C49-B8C5-457E-BC4B-3366BBA77724}" presName="hierChild5" presStyleCnt="0"/>
      <dgm:spPr/>
    </dgm:pt>
    <dgm:pt modelId="{943D4B46-E0DA-4F17-ABAA-E416EF0689D3}" type="pres">
      <dgm:prSet presAssocID="{ADD6EBF5-B7C8-4F06-A848-F34B233A2F2D}" presName="hierChild3" presStyleCnt="0"/>
      <dgm:spPr/>
    </dgm:pt>
  </dgm:ptLst>
  <dgm:cxnLst>
    <dgm:cxn modelId="{ADB8122A-760E-44C4-BC7B-D0EB6C997DD5}" srcId="{9E42190E-1C57-4A3D-B33F-67DF464A5669}" destId="{ADD6EBF5-B7C8-4F06-A848-F34B233A2F2D}" srcOrd="0" destOrd="0" parTransId="{11616074-E92C-4F7C-A97C-6E11CD9B745C}" sibTransId="{5E78262C-508A-4649-820F-39CDDC59581E}"/>
    <dgm:cxn modelId="{FACF8FF9-7F17-44DD-9461-5707BD7E485D}" type="presOf" srcId="{ADD6EBF5-B7C8-4F06-A848-F34B233A2F2D}" destId="{0858802E-21BE-4FAA-8AB2-9E496718CB45}" srcOrd="0" destOrd="0" presId="urn:microsoft.com/office/officeart/2005/8/layout/orgChart1"/>
    <dgm:cxn modelId="{6760F8A8-F6DA-4BD5-A361-F1FA7B304B33}" srcId="{ADD6EBF5-B7C8-4F06-A848-F34B233A2F2D}" destId="{BB470C49-B8C5-457E-BC4B-3366BBA77724}" srcOrd="1" destOrd="0" parTransId="{6F5D5783-9707-4DF5-8C58-CDD49B939052}" sibTransId="{B3DF3820-C199-4A48-A01E-4C276F7CC2F9}"/>
    <dgm:cxn modelId="{97A08D9B-419A-43E0-9BDE-1FB07BA3A281}" srcId="{FB825B1F-264F-420B-BD40-F1D40E500EFC}" destId="{3A058A77-0FAB-4B9F-AA41-72395631F521}" srcOrd="0" destOrd="0" parTransId="{519CFFA8-1D53-4F4B-96CE-403C38C97775}" sibTransId="{FB3B3035-C343-40D7-819E-C1EAA0ADCE0F}"/>
    <dgm:cxn modelId="{1172A75C-393B-4036-9C90-056A129EFADD}" type="presOf" srcId="{9E42190E-1C57-4A3D-B33F-67DF464A5669}" destId="{4D1C380F-A4D3-44FC-8DB5-8BA57B80BB40}" srcOrd="0" destOrd="0" presId="urn:microsoft.com/office/officeart/2005/8/layout/orgChart1"/>
    <dgm:cxn modelId="{D0423ED2-DB76-4D2A-A113-DAA32E5412C6}" srcId="{BB470C49-B8C5-457E-BC4B-3366BBA77724}" destId="{A565DDD9-D74B-4FC1-B4BC-13ABD6E9D572}" srcOrd="0" destOrd="0" parTransId="{BD4F9520-E354-4CE6-B542-35D6C35CB6B9}" sibTransId="{F6098553-4A80-485B-9636-9E4FEF512472}"/>
    <dgm:cxn modelId="{505AC59B-1032-410C-AF5D-DBA72B757463}" type="presOf" srcId="{BB470C49-B8C5-457E-BC4B-3366BBA77724}" destId="{9A1AE33B-872B-42FF-8559-FA09207B9924}" srcOrd="0" destOrd="0" presId="urn:microsoft.com/office/officeart/2005/8/layout/orgChart1"/>
    <dgm:cxn modelId="{02A9FB5E-C810-47C8-B6E6-C286ACEFBE04}" type="presOf" srcId="{A565DDD9-D74B-4FC1-B4BC-13ABD6E9D572}" destId="{68270A5C-097B-49C1-B0EF-99F79D94C665}" srcOrd="0" destOrd="0" presId="urn:microsoft.com/office/officeart/2005/8/layout/orgChart1"/>
    <dgm:cxn modelId="{45C1FF23-7984-4F3B-959A-3A2226A618F2}" type="presOf" srcId="{3A058A77-0FAB-4B9F-AA41-72395631F521}" destId="{C67AFA53-F2A9-4241-95FE-4B039B6287B6}" srcOrd="0" destOrd="0" presId="urn:microsoft.com/office/officeart/2005/8/layout/orgChart1"/>
    <dgm:cxn modelId="{0A102E64-2586-4693-9363-3C6091DD37A9}" type="presOf" srcId="{FB825B1F-264F-420B-BD40-F1D40E500EFC}" destId="{8E7E8549-E9D5-4604-AB76-92E31025947E}" srcOrd="0" destOrd="0" presId="urn:microsoft.com/office/officeart/2005/8/layout/orgChart1"/>
    <dgm:cxn modelId="{CF74C285-474E-4D3D-91D8-10F79A6A3B12}" type="presOf" srcId="{8AEFB166-586C-4E11-8C9B-BD793FACB0C8}" destId="{B5DD8C2F-F591-4F11-9889-32C16BD591D6}" srcOrd="0" destOrd="0" presId="urn:microsoft.com/office/officeart/2005/8/layout/orgChart1"/>
    <dgm:cxn modelId="{03114BCE-7FB1-48EB-AC8C-2DDC76173E84}" srcId="{ADD6EBF5-B7C8-4F06-A848-F34B233A2F2D}" destId="{FB825B1F-264F-420B-BD40-F1D40E500EFC}" srcOrd="0" destOrd="0" parTransId="{8AEFB166-586C-4E11-8C9B-BD793FACB0C8}" sibTransId="{DF9DEAE5-926A-4971-B614-DA29C2B58C40}"/>
    <dgm:cxn modelId="{3A82AEAD-E2AC-416A-AD3E-CD27F61C1788}" type="presOf" srcId="{BB470C49-B8C5-457E-BC4B-3366BBA77724}" destId="{95497D63-4EBA-4AB9-AEB2-BAD905607C9D}" srcOrd="1" destOrd="0" presId="urn:microsoft.com/office/officeart/2005/8/layout/orgChart1"/>
    <dgm:cxn modelId="{033E3606-2939-465F-A2CD-C6086D53FA41}" type="presOf" srcId="{FB825B1F-264F-420B-BD40-F1D40E500EFC}" destId="{8F9A87E9-7C07-440E-A49C-4BC38CF64A4C}" srcOrd="1" destOrd="0" presId="urn:microsoft.com/office/officeart/2005/8/layout/orgChart1"/>
    <dgm:cxn modelId="{1A193C42-F96F-448E-91EC-C1BC2B6E8383}" type="presOf" srcId="{6F5D5783-9707-4DF5-8C58-CDD49B939052}" destId="{C2E46644-483E-4F62-88E9-E00262BA41F6}" srcOrd="0" destOrd="0" presId="urn:microsoft.com/office/officeart/2005/8/layout/orgChart1"/>
    <dgm:cxn modelId="{7FCBE8EC-D9F7-4D25-9F81-FC0FBB54B835}" type="presOf" srcId="{519CFFA8-1D53-4F4B-96CE-403C38C97775}" destId="{7516DB91-06FA-4639-99E0-495B28E470DB}" srcOrd="0" destOrd="0" presId="urn:microsoft.com/office/officeart/2005/8/layout/orgChart1"/>
    <dgm:cxn modelId="{FE412C1B-EC48-4766-91F1-628EBD9FA578}" type="presOf" srcId="{ADD6EBF5-B7C8-4F06-A848-F34B233A2F2D}" destId="{74EE3A30-E652-443E-8C80-EFAE546B6AE1}" srcOrd="1" destOrd="0" presId="urn:microsoft.com/office/officeart/2005/8/layout/orgChart1"/>
    <dgm:cxn modelId="{A63C8961-8B6C-4B61-BB92-83E2971D23F1}" type="presOf" srcId="{A565DDD9-D74B-4FC1-B4BC-13ABD6E9D572}" destId="{A2DE63EA-BFCD-4FAE-9106-91C378AA943E}" srcOrd="1" destOrd="0" presId="urn:microsoft.com/office/officeart/2005/8/layout/orgChart1"/>
    <dgm:cxn modelId="{94965DBE-6362-4813-A572-72B57FC1418A}" type="presOf" srcId="{BD4F9520-E354-4CE6-B542-35D6C35CB6B9}" destId="{A54A6D14-0332-455B-BC0B-99404077EF4B}" srcOrd="0" destOrd="0" presId="urn:microsoft.com/office/officeart/2005/8/layout/orgChart1"/>
    <dgm:cxn modelId="{E9D6FD79-3DD8-4DC6-8371-B0040A5F40D6}" type="presOf" srcId="{3A058A77-0FAB-4B9F-AA41-72395631F521}" destId="{B037BFBF-0E4C-4BDF-81E8-496A9476A80E}" srcOrd="1" destOrd="0" presId="urn:microsoft.com/office/officeart/2005/8/layout/orgChart1"/>
    <dgm:cxn modelId="{DA9FEB65-843A-4F04-A2CB-263007970181}" type="presParOf" srcId="{4D1C380F-A4D3-44FC-8DB5-8BA57B80BB40}" destId="{FC0220C6-66B3-469D-8C22-5C4AB6415781}" srcOrd="0" destOrd="0" presId="urn:microsoft.com/office/officeart/2005/8/layout/orgChart1"/>
    <dgm:cxn modelId="{016DFD39-0FE2-4E20-A16F-187D6B9FC498}" type="presParOf" srcId="{FC0220C6-66B3-469D-8C22-5C4AB6415781}" destId="{CF45C7FA-0B44-4AC1-9E27-228CCD827899}" srcOrd="0" destOrd="0" presId="urn:microsoft.com/office/officeart/2005/8/layout/orgChart1"/>
    <dgm:cxn modelId="{C12A3FAA-92D7-4F86-A287-87E1F4FF9A5C}" type="presParOf" srcId="{CF45C7FA-0B44-4AC1-9E27-228CCD827899}" destId="{0858802E-21BE-4FAA-8AB2-9E496718CB45}" srcOrd="0" destOrd="0" presId="urn:microsoft.com/office/officeart/2005/8/layout/orgChart1"/>
    <dgm:cxn modelId="{531FD02F-A95F-4B90-B877-D8CE057FBE7E}" type="presParOf" srcId="{CF45C7FA-0B44-4AC1-9E27-228CCD827899}" destId="{74EE3A30-E652-443E-8C80-EFAE546B6AE1}" srcOrd="1" destOrd="0" presId="urn:microsoft.com/office/officeart/2005/8/layout/orgChart1"/>
    <dgm:cxn modelId="{5CBAFACB-DBC1-4986-8492-4336504FFEFC}" type="presParOf" srcId="{FC0220C6-66B3-469D-8C22-5C4AB6415781}" destId="{334616B8-0323-49C5-9350-BAE9977FD609}" srcOrd="1" destOrd="0" presId="urn:microsoft.com/office/officeart/2005/8/layout/orgChart1"/>
    <dgm:cxn modelId="{247428AA-48E3-49F0-B5A9-9ECDA03593CA}" type="presParOf" srcId="{334616B8-0323-49C5-9350-BAE9977FD609}" destId="{B5DD8C2F-F591-4F11-9889-32C16BD591D6}" srcOrd="0" destOrd="0" presId="urn:microsoft.com/office/officeart/2005/8/layout/orgChart1"/>
    <dgm:cxn modelId="{F0BF7690-5A87-46D5-8C05-668C48C071D7}" type="presParOf" srcId="{334616B8-0323-49C5-9350-BAE9977FD609}" destId="{C682DA21-2BE2-4156-B500-31C70F3797EF}" srcOrd="1" destOrd="0" presId="urn:microsoft.com/office/officeart/2005/8/layout/orgChart1"/>
    <dgm:cxn modelId="{D217EF7E-09BA-40F5-B7D7-2FEB9E9C3F30}" type="presParOf" srcId="{C682DA21-2BE2-4156-B500-31C70F3797EF}" destId="{9D598AD2-6AC4-4C66-8E3B-04D079F44835}" srcOrd="0" destOrd="0" presId="urn:microsoft.com/office/officeart/2005/8/layout/orgChart1"/>
    <dgm:cxn modelId="{0B975559-609E-4BDE-A05C-7C71E40716E5}" type="presParOf" srcId="{9D598AD2-6AC4-4C66-8E3B-04D079F44835}" destId="{8E7E8549-E9D5-4604-AB76-92E31025947E}" srcOrd="0" destOrd="0" presId="urn:microsoft.com/office/officeart/2005/8/layout/orgChart1"/>
    <dgm:cxn modelId="{B5E6A860-E4B4-4A97-BB92-0E5700CA5CA7}" type="presParOf" srcId="{9D598AD2-6AC4-4C66-8E3B-04D079F44835}" destId="{8F9A87E9-7C07-440E-A49C-4BC38CF64A4C}" srcOrd="1" destOrd="0" presId="urn:microsoft.com/office/officeart/2005/8/layout/orgChart1"/>
    <dgm:cxn modelId="{C765B293-632F-49E9-BD93-4F97E356CF44}" type="presParOf" srcId="{C682DA21-2BE2-4156-B500-31C70F3797EF}" destId="{0CAC430A-FA57-4836-B627-580D26832E62}" srcOrd="1" destOrd="0" presId="urn:microsoft.com/office/officeart/2005/8/layout/orgChart1"/>
    <dgm:cxn modelId="{88D0E135-AABD-48E0-81CD-0BD1F820AA02}" type="presParOf" srcId="{0CAC430A-FA57-4836-B627-580D26832E62}" destId="{7516DB91-06FA-4639-99E0-495B28E470DB}" srcOrd="0" destOrd="0" presId="urn:microsoft.com/office/officeart/2005/8/layout/orgChart1"/>
    <dgm:cxn modelId="{903D95F9-0CC8-446D-A0B5-8A9705990211}" type="presParOf" srcId="{0CAC430A-FA57-4836-B627-580D26832E62}" destId="{49A1BB93-30AD-45A3-838D-045F254CEE8C}" srcOrd="1" destOrd="0" presId="urn:microsoft.com/office/officeart/2005/8/layout/orgChart1"/>
    <dgm:cxn modelId="{1177C23D-DDF7-4124-85C3-2C289CEE2989}" type="presParOf" srcId="{49A1BB93-30AD-45A3-838D-045F254CEE8C}" destId="{6307C3D1-FFE3-4AA2-843E-47630075A96B}" srcOrd="0" destOrd="0" presId="urn:microsoft.com/office/officeart/2005/8/layout/orgChart1"/>
    <dgm:cxn modelId="{0D09D1A9-7AA4-4F34-8BC2-0602554EE76F}" type="presParOf" srcId="{6307C3D1-FFE3-4AA2-843E-47630075A96B}" destId="{C67AFA53-F2A9-4241-95FE-4B039B6287B6}" srcOrd="0" destOrd="0" presId="urn:microsoft.com/office/officeart/2005/8/layout/orgChart1"/>
    <dgm:cxn modelId="{6B66915F-F03E-4D6E-9BCF-290F9E6E7F4A}" type="presParOf" srcId="{6307C3D1-FFE3-4AA2-843E-47630075A96B}" destId="{B037BFBF-0E4C-4BDF-81E8-496A9476A80E}" srcOrd="1" destOrd="0" presId="urn:microsoft.com/office/officeart/2005/8/layout/orgChart1"/>
    <dgm:cxn modelId="{4265AD2F-6EF2-4FCD-BF6B-1C2CD5E432E2}" type="presParOf" srcId="{49A1BB93-30AD-45A3-838D-045F254CEE8C}" destId="{4A7F29D5-E962-4CAB-9039-E5940ACD98B1}" srcOrd="1" destOrd="0" presId="urn:microsoft.com/office/officeart/2005/8/layout/orgChart1"/>
    <dgm:cxn modelId="{E164D399-43B9-4DB0-95DA-E396B9625573}" type="presParOf" srcId="{49A1BB93-30AD-45A3-838D-045F254CEE8C}" destId="{6F50B933-1DDD-469A-83AE-B6C1E42ADD36}" srcOrd="2" destOrd="0" presId="urn:microsoft.com/office/officeart/2005/8/layout/orgChart1"/>
    <dgm:cxn modelId="{DDB58B4C-1233-4631-B584-69178D492B5D}" type="presParOf" srcId="{C682DA21-2BE2-4156-B500-31C70F3797EF}" destId="{85FA0FDA-2AB8-410E-B98B-980F0E6B0A48}" srcOrd="2" destOrd="0" presId="urn:microsoft.com/office/officeart/2005/8/layout/orgChart1"/>
    <dgm:cxn modelId="{D79CC2BB-46BD-460E-B767-02CBB0D3A40A}" type="presParOf" srcId="{334616B8-0323-49C5-9350-BAE9977FD609}" destId="{C2E46644-483E-4F62-88E9-E00262BA41F6}" srcOrd="2" destOrd="0" presId="urn:microsoft.com/office/officeart/2005/8/layout/orgChart1"/>
    <dgm:cxn modelId="{ECEFD6BF-D113-403E-8395-85C699E964F0}" type="presParOf" srcId="{334616B8-0323-49C5-9350-BAE9977FD609}" destId="{85ED4221-ACC2-44A7-A3BD-6C2DE4C9D123}" srcOrd="3" destOrd="0" presId="urn:microsoft.com/office/officeart/2005/8/layout/orgChart1"/>
    <dgm:cxn modelId="{2946847C-450A-45BF-97B3-1E3EBD09D6B4}" type="presParOf" srcId="{85ED4221-ACC2-44A7-A3BD-6C2DE4C9D123}" destId="{971266DA-51F4-4976-847F-4389E95F2304}" srcOrd="0" destOrd="0" presId="urn:microsoft.com/office/officeart/2005/8/layout/orgChart1"/>
    <dgm:cxn modelId="{67E39CE7-920E-4F84-B9B8-D88E88A0A3D1}" type="presParOf" srcId="{971266DA-51F4-4976-847F-4389E95F2304}" destId="{9A1AE33B-872B-42FF-8559-FA09207B9924}" srcOrd="0" destOrd="0" presId="urn:microsoft.com/office/officeart/2005/8/layout/orgChart1"/>
    <dgm:cxn modelId="{E6C99191-F657-4B9B-B8CA-0CCF834B1C21}" type="presParOf" srcId="{971266DA-51F4-4976-847F-4389E95F2304}" destId="{95497D63-4EBA-4AB9-AEB2-BAD905607C9D}" srcOrd="1" destOrd="0" presId="urn:microsoft.com/office/officeart/2005/8/layout/orgChart1"/>
    <dgm:cxn modelId="{3F7CD72A-464A-42E3-A845-41B5CB733446}" type="presParOf" srcId="{85ED4221-ACC2-44A7-A3BD-6C2DE4C9D123}" destId="{0BC6750E-5C7F-4EDC-8D2B-8E056D6FA3E0}" srcOrd="1" destOrd="0" presId="urn:microsoft.com/office/officeart/2005/8/layout/orgChart1"/>
    <dgm:cxn modelId="{1D76D95D-DBF0-4826-8FB7-DE1CE40A4BFF}" type="presParOf" srcId="{0BC6750E-5C7F-4EDC-8D2B-8E056D6FA3E0}" destId="{A54A6D14-0332-455B-BC0B-99404077EF4B}" srcOrd="0" destOrd="0" presId="urn:microsoft.com/office/officeart/2005/8/layout/orgChart1"/>
    <dgm:cxn modelId="{9468EFA3-B35A-46DA-9289-BA4368ABDEF4}" type="presParOf" srcId="{0BC6750E-5C7F-4EDC-8D2B-8E056D6FA3E0}" destId="{FACCA095-F690-43DA-8041-9640D743533E}" srcOrd="1" destOrd="0" presId="urn:microsoft.com/office/officeart/2005/8/layout/orgChart1"/>
    <dgm:cxn modelId="{E9FA60BF-BD7E-4153-89F1-38FC3F1FD072}" type="presParOf" srcId="{FACCA095-F690-43DA-8041-9640D743533E}" destId="{5CDFB229-08EF-4305-8232-5DDADFCE298B}" srcOrd="0" destOrd="0" presId="urn:microsoft.com/office/officeart/2005/8/layout/orgChart1"/>
    <dgm:cxn modelId="{2006E8A5-1A17-4D27-AA2A-80FAD0D9784D}" type="presParOf" srcId="{5CDFB229-08EF-4305-8232-5DDADFCE298B}" destId="{68270A5C-097B-49C1-B0EF-99F79D94C665}" srcOrd="0" destOrd="0" presId="urn:microsoft.com/office/officeart/2005/8/layout/orgChart1"/>
    <dgm:cxn modelId="{47C7802C-ABD4-4817-9E74-48F8115225CF}" type="presParOf" srcId="{5CDFB229-08EF-4305-8232-5DDADFCE298B}" destId="{A2DE63EA-BFCD-4FAE-9106-91C378AA943E}" srcOrd="1" destOrd="0" presId="urn:microsoft.com/office/officeart/2005/8/layout/orgChart1"/>
    <dgm:cxn modelId="{B2ABDBA2-A5E6-4480-8089-55F52FDC59AB}" type="presParOf" srcId="{FACCA095-F690-43DA-8041-9640D743533E}" destId="{16F0009F-B824-427E-8EDD-19A283117F20}" srcOrd="1" destOrd="0" presId="urn:microsoft.com/office/officeart/2005/8/layout/orgChart1"/>
    <dgm:cxn modelId="{25D9BA05-7F13-4E71-A44D-7D4C69DA9C83}" type="presParOf" srcId="{FACCA095-F690-43DA-8041-9640D743533E}" destId="{1787666A-72DD-4D01-82BE-626F094E9FF9}" srcOrd="2" destOrd="0" presId="urn:microsoft.com/office/officeart/2005/8/layout/orgChart1"/>
    <dgm:cxn modelId="{848121FC-A8F9-4A74-A0D5-D897CA849701}" type="presParOf" srcId="{85ED4221-ACC2-44A7-A3BD-6C2DE4C9D123}" destId="{C2C9C135-6787-494A-A278-9A42C4DAB034}" srcOrd="2" destOrd="0" presId="urn:microsoft.com/office/officeart/2005/8/layout/orgChart1"/>
    <dgm:cxn modelId="{E16629E4-F655-4D06-A4E3-3CC50FF7ED29}" type="presParOf" srcId="{FC0220C6-66B3-469D-8C22-5C4AB6415781}" destId="{943D4B46-E0DA-4F17-ABAA-E416EF0689D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42190E-1C57-4A3D-B33F-67DF464A5669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MY"/>
        </a:p>
      </dgm:t>
    </dgm:pt>
    <dgm:pt modelId="{ADD6EBF5-B7C8-4F06-A848-F34B233A2F2D}">
      <dgm:prSet phldrT="[Text]" custT="1"/>
      <dgm:spPr/>
      <dgm:t>
        <a:bodyPr/>
        <a:lstStyle/>
        <a:p>
          <a:pPr>
            <a:buNone/>
          </a:pPr>
          <a:r>
            <a:rPr lang="en-US" sz="2000" err="1"/>
            <a:t>Penyesuaian</a:t>
          </a:r>
          <a:r>
            <a:rPr lang="en-US" sz="2000"/>
            <a:t> </a:t>
          </a:r>
          <a:r>
            <a:rPr lang="en-US" sz="2000" err="1"/>
            <a:t>Ciri</a:t>
          </a:r>
          <a:r>
            <a:rPr lang="en-US" sz="2000"/>
            <a:t> Khas </a:t>
          </a:r>
          <a:r>
            <a:rPr lang="en-US" sz="2000" err="1"/>
            <a:t>Tumbuhan</a:t>
          </a:r>
          <a:r>
            <a:rPr lang="en-US" sz="2000"/>
            <a:t> </a:t>
          </a:r>
          <a:r>
            <a:rPr lang="en-US" sz="2000" err="1"/>
            <a:t>Dalam</a:t>
          </a:r>
          <a:r>
            <a:rPr lang="en-US" sz="2000"/>
            <a:t> </a:t>
          </a:r>
        </a:p>
        <a:p>
          <a:pPr>
            <a:buNone/>
          </a:pPr>
          <a:r>
            <a:rPr lang="nl-NL" sz="2000">
              <a:highlight>
                <a:srgbClr val="FFFF00"/>
              </a:highlight>
            </a:rPr>
            <a:t>Iklim Panas Dan Musim Kering</a:t>
          </a:r>
          <a:endParaRPr lang="en-MY" sz="2000">
            <a:highlight>
              <a:srgbClr val="FFFF00"/>
            </a:highlight>
          </a:endParaRPr>
        </a:p>
      </dgm:t>
    </dgm:pt>
    <dgm:pt modelId="{11616074-E92C-4F7C-A97C-6E11CD9B745C}" type="parTrans" cxnId="{ADB8122A-760E-44C4-BC7B-D0EB6C997DD5}">
      <dgm:prSet/>
      <dgm:spPr/>
      <dgm:t>
        <a:bodyPr/>
        <a:lstStyle/>
        <a:p>
          <a:endParaRPr lang="en-MY"/>
        </a:p>
      </dgm:t>
    </dgm:pt>
    <dgm:pt modelId="{5E78262C-508A-4649-820F-39CDDC59581E}" type="sibTrans" cxnId="{ADB8122A-760E-44C4-BC7B-D0EB6C997DD5}">
      <dgm:prSet/>
      <dgm:spPr/>
      <dgm:t>
        <a:bodyPr/>
        <a:lstStyle/>
        <a:p>
          <a:endParaRPr lang="en-MY"/>
        </a:p>
      </dgm:t>
    </dgm:pt>
    <dgm:pt modelId="{BB470C49-B8C5-457E-BC4B-3366BBA77724}">
      <dgm:prSet phldrT="[Text]" custT="1"/>
      <dgm:spPr/>
      <dgm:t>
        <a:bodyPr/>
        <a:lstStyle/>
        <a:p>
          <a:r>
            <a:rPr lang="en-US" sz="2400" err="1">
              <a:solidFill>
                <a:schemeClr val="tx1"/>
              </a:solidFill>
            </a:rPr>
            <a:t>Pokok</a:t>
          </a:r>
          <a:r>
            <a:rPr lang="en-US" sz="2400">
              <a:solidFill>
                <a:schemeClr val="tx1"/>
              </a:solidFill>
            </a:rPr>
            <a:t> </a:t>
          </a:r>
          <a:r>
            <a:rPr lang="en-US" sz="2400" err="1">
              <a:solidFill>
                <a:schemeClr val="tx1"/>
              </a:solidFill>
            </a:rPr>
            <a:t>Keladi</a:t>
          </a:r>
          <a:endParaRPr lang="en-MY" sz="2400">
            <a:solidFill>
              <a:schemeClr val="tx1"/>
            </a:solidFill>
          </a:endParaRPr>
        </a:p>
      </dgm:t>
    </dgm:pt>
    <dgm:pt modelId="{6F5D5783-9707-4DF5-8C58-CDD49B939052}" type="parTrans" cxnId="{6760F8A8-F6DA-4BD5-A361-F1FA7B304B33}">
      <dgm:prSet/>
      <dgm:spPr/>
      <dgm:t>
        <a:bodyPr/>
        <a:lstStyle/>
        <a:p>
          <a:endParaRPr lang="en-MY"/>
        </a:p>
      </dgm:t>
    </dgm:pt>
    <dgm:pt modelId="{B3DF3820-C199-4A48-A01E-4C276F7CC2F9}" type="sibTrans" cxnId="{6760F8A8-F6DA-4BD5-A361-F1FA7B304B33}">
      <dgm:prSet/>
      <dgm:spPr/>
      <dgm:t>
        <a:bodyPr/>
        <a:lstStyle/>
        <a:p>
          <a:endParaRPr lang="en-MY"/>
        </a:p>
      </dgm:t>
    </dgm:pt>
    <dgm:pt modelId="{FB825B1F-264F-420B-BD40-F1D40E500EFC}">
      <dgm:prSet phldrT="[Text]" custT="1"/>
      <dgm:spPr/>
      <dgm:t>
        <a:bodyPr/>
        <a:lstStyle/>
        <a:p>
          <a:r>
            <a:rPr lang="en-US" sz="2000" err="1">
              <a:solidFill>
                <a:schemeClr val="tx1"/>
              </a:solidFill>
            </a:rPr>
            <a:t>Pokok</a:t>
          </a:r>
          <a:r>
            <a:rPr lang="en-US" sz="2000">
              <a:solidFill>
                <a:schemeClr val="tx1"/>
              </a:solidFill>
            </a:rPr>
            <a:t> </a:t>
          </a:r>
          <a:r>
            <a:rPr lang="en-US" sz="2000" err="1">
              <a:solidFill>
                <a:schemeClr val="tx1"/>
              </a:solidFill>
            </a:rPr>
            <a:t>Kaktus</a:t>
          </a:r>
          <a:endParaRPr lang="en-MY" sz="2000">
            <a:solidFill>
              <a:schemeClr val="tx1"/>
            </a:solidFill>
          </a:endParaRPr>
        </a:p>
      </dgm:t>
    </dgm:pt>
    <dgm:pt modelId="{8AEFB166-586C-4E11-8C9B-BD793FACB0C8}" type="parTrans" cxnId="{03114BCE-7FB1-48EB-AC8C-2DDC76173E84}">
      <dgm:prSet/>
      <dgm:spPr/>
      <dgm:t>
        <a:bodyPr/>
        <a:lstStyle/>
        <a:p>
          <a:endParaRPr lang="en-MY"/>
        </a:p>
      </dgm:t>
    </dgm:pt>
    <dgm:pt modelId="{DF9DEAE5-926A-4971-B614-DA29C2B58C40}" type="sibTrans" cxnId="{03114BCE-7FB1-48EB-AC8C-2DDC76173E84}">
      <dgm:prSet/>
      <dgm:spPr/>
      <dgm:t>
        <a:bodyPr/>
        <a:lstStyle/>
        <a:p>
          <a:endParaRPr lang="en-MY"/>
        </a:p>
      </dgm:t>
    </dgm:pt>
    <dgm:pt modelId="{3A058A77-0FAB-4B9F-AA41-72395631F521}">
      <dgm:prSet/>
      <dgm:spPr/>
      <dgm:t>
        <a:bodyPr/>
        <a:lstStyle/>
        <a:p>
          <a:r>
            <a:rPr lang="en-US"/>
            <a:t>a) </a:t>
          </a:r>
          <a:r>
            <a:rPr lang="en-US" err="1"/>
            <a:t>Daun</a:t>
          </a:r>
          <a:r>
            <a:rPr lang="en-US"/>
            <a:t> </a:t>
          </a:r>
          <a:r>
            <a:rPr lang="en-US" err="1"/>
            <a:t>terubahsuai</a:t>
          </a:r>
          <a:r>
            <a:rPr lang="en-US"/>
            <a:t> </a:t>
          </a:r>
          <a:r>
            <a:rPr lang="en-US" err="1"/>
            <a:t>menjadi</a:t>
          </a:r>
          <a:r>
            <a:rPr lang="en-US"/>
            <a:t> </a:t>
          </a:r>
          <a:r>
            <a:rPr lang="en-US" err="1"/>
            <a:t>duri</a:t>
          </a:r>
          <a:endParaRPr lang="en-US"/>
        </a:p>
        <a:p>
          <a:r>
            <a:rPr lang="en-US"/>
            <a:t>b) </a:t>
          </a:r>
          <a:r>
            <a:rPr lang="en-US" err="1"/>
            <a:t>Batang</a:t>
          </a:r>
          <a:r>
            <a:rPr lang="en-US"/>
            <a:t> </a:t>
          </a:r>
          <a:r>
            <a:rPr lang="en-US" err="1"/>
            <a:t>menyimpan</a:t>
          </a:r>
          <a:r>
            <a:rPr lang="en-US"/>
            <a:t> air</a:t>
          </a:r>
        </a:p>
        <a:p>
          <a:r>
            <a:rPr lang="en-US"/>
            <a:t>c) </a:t>
          </a:r>
          <a:r>
            <a:rPr lang="en-US" err="1"/>
            <a:t>Akar</a:t>
          </a:r>
          <a:r>
            <a:rPr lang="en-US"/>
            <a:t> </a:t>
          </a:r>
          <a:r>
            <a:rPr lang="en-US" err="1"/>
            <a:t>panjang</a:t>
          </a:r>
          <a:endParaRPr lang="en-MY"/>
        </a:p>
      </dgm:t>
    </dgm:pt>
    <dgm:pt modelId="{519CFFA8-1D53-4F4B-96CE-403C38C97775}" type="parTrans" cxnId="{97A08D9B-419A-43E0-9BDE-1FB07BA3A281}">
      <dgm:prSet/>
      <dgm:spPr/>
      <dgm:t>
        <a:bodyPr/>
        <a:lstStyle/>
        <a:p>
          <a:endParaRPr lang="en-MY"/>
        </a:p>
      </dgm:t>
    </dgm:pt>
    <dgm:pt modelId="{FB3B3035-C343-40D7-819E-C1EAA0ADCE0F}" type="sibTrans" cxnId="{97A08D9B-419A-43E0-9BDE-1FB07BA3A281}">
      <dgm:prSet/>
      <dgm:spPr/>
      <dgm:t>
        <a:bodyPr/>
        <a:lstStyle/>
        <a:p>
          <a:endParaRPr lang="en-MY"/>
        </a:p>
      </dgm:t>
    </dgm:pt>
    <dgm:pt modelId="{A565DDD9-D74B-4FC1-B4BC-13ABD6E9D572}">
      <dgm:prSet/>
      <dgm:spPr/>
      <dgm:t>
        <a:bodyPr/>
        <a:lstStyle/>
        <a:p>
          <a:r>
            <a:rPr lang="en-US"/>
            <a:t>a) </a:t>
          </a:r>
          <a:r>
            <a:rPr lang="en-US" err="1"/>
            <a:t>Daun</a:t>
          </a:r>
          <a:r>
            <a:rPr lang="en-US"/>
            <a:t> </a:t>
          </a:r>
          <a:r>
            <a:rPr lang="en-US" err="1"/>
            <a:t>berlilin</a:t>
          </a:r>
          <a:endParaRPr lang="en-MY"/>
        </a:p>
      </dgm:t>
    </dgm:pt>
    <dgm:pt modelId="{BD4F9520-E354-4CE6-B542-35D6C35CB6B9}" type="parTrans" cxnId="{D0423ED2-DB76-4D2A-A113-DAA32E5412C6}">
      <dgm:prSet/>
      <dgm:spPr/>
      <dgm:t>
        <a:bodyPr/>
        <a:lstStyle/>
        <a:p>
          <a:endParaRPr lang="en-MY"/>
        </a:p>
      </dgm:t>
    </dgm:pt>
    <dgm:pt modelId="{F6098553-4A80-485B-9636-9E4FEF512472}" type="sibTrans" cxnId="{D0423ED2-DB76-4D2A-A113-DAA32E5412C6}">
      <dgm:prSet/>
      <dgm:spPr/>
      <dgm:t>
        <a:bodyPr/>
        <a:lstStyle/>
        <a:p>
          <a:endParaRPr lang="en-MY"/>
        </a:p>
      </dgm:t>
    </dgm:pt>
    <dgm:pt modelId="{261CD904-4EE8-4EA6-9D8B-E627FAE3DFE2}">
      <dgm:prSet phldrT="[Text]" custT="1"/>
      <dgm:spPr/>
      <dgm:t>
        <a:bodyPr/>
        <a:lstStyle/>
        <a:p>
          <a:r>
            <a:rPr lang="en-US" sz="1800" err="1">
              <a:solidFill>
                <a:schemeClr val="tx1"/>
              </a:solidFill>
            </a:rPr>
            <a:t>Pokok</a:t>
          </a:r>
          <a:r>
            <a:rPr lang="en-US" sz="1800">
              <a:solidFill>
                <a:schemeClr val="tx1"/>
              </a:solidFill>
            </a:rPr>
            <a:t> </a:t>
          </a:r>
        </a:p>
        <a:p>
          <a:r>
            <a:rPr lang="en-US" sz="1800">
              <a:solidFill>
                <a:schemeClr val="tx1"/>
              </a:solidFill>
            </a:rPr>
            <a:t>Tomato</a:t>
          </a:r>
          <a:endParaRPr lang="en-MY" sz="1800">
            <a:solidFill>
              <a:schemeClr val="tx1"/>
            </a:solidFill>
          </a:endParaRPr>
        </a:p>
      </dgm:t>
    </dgm:pt>
    <dgm:pt modelId="{5BBBC8E0-5C60-451B-8E90-04395A24FF18}" type="parTrans" cxnId="{3127A9B4-17DE-49EB-88DE-E503BF01BCA0}">
      <dgm:prSet/>
      <dgm:spPr/>
      <dgm:t>
        <a:bodyPr/>
        <a:lstStyle/>
        <a:p>
          <a:endParaRPr lang="en-MY"/>
        </a:p>
      </dgm:t>
    </dgm:pt>
    <dgm:pt modelId="{462BF2D9-44EB-445D-A4E8-A6B01A96B7E1}" type="sibTrans" cxnId="{3127A9B4-17DE-49EB-88DE-E503BF01BCA0}">
      <dgm:prSet/>
      <dgm:spPr/>
      <dgm:t>
        <a:bodyPr/>
        <a:lstStyle/>
        <a:p>
          <a:endParaRPr lang="en-MY"/>
        </a:p>
      </dgm:t>
    </dgm:pt>
    <dgm:pt modelId="{D00FA8D8-F143-45C7-83F1-5A3A6A6DE95D}">
      <dgm:prSet phldrT="[Text]" custT="1"/>
      <dgm:spPr/>
      <dgm:t>
        <a:bodyPr/>
        <a:lstStyle/>
        <a:p>
          <a:r>
            <a:rPr lang="en-US" sz="2000" err="1">
              <a:solidFill>
                <a:schemeClr val="tx1"/>
              </a:solidFill>
            </a:rPr>
            <a:t>Pokok</a:t>
          </a:r>
          <a:r>
            <a:rPr lang="en-US" sz="2000">
              <a:solidFill>
                <a:schemeClr val="tx1"/>
              </a:solidFill>
            </a:rPr>
            <a:t> </a:t>
          </a:r>
          <a:r>
            <a:rPr lang="en-US" sz="2000" err="1">
              <a:solidFill>
                <a:schemeClr val="tx1"/>
              </a:solidFill>
            </a:rPr>
            <a:t>Kunyit</a:t>
          </a:r>
          <a:endParaRPr lang="en-MY" sz="2000">
            <a:solidFill>
              <a:schemeClr val="tx1"/>
            </a:solidFill>
          </a:endParaRPr>
        </a:p>
      </dgm:t>
    </dgm:pt>
    <dgm:pt modelId="{1893E624-A558-4F63-B5C0-E6900992DEEE}" type="parTrans" cxnId="{9520D49F-447E-4FE6-B052-8D6E97DB5E0E}">
      <dgm:prSet/>
      <dgm:spPr/>
      <dgm:t>
        <a:bodyPr/>
        <a:lstStyle/>
        <a:p>
          <a:endParaRPr lang="en-MY"/>
        </a:p>
      </dgm:t>
    </dgm:pt>
    <dgm:pt modelId="{D215E6F2-FF00-4B62-ADB6-211949B8B82F}" type="sibTrans" cxnId="{9520D49F-447E-4FE6-B052-8D6E97DB5E0E}">
      <dgm:prSet/>
      <dgm:spPr/>
      <dgm:t>
        <a:bodyPr/>
        <a:lstStyle/>
        <a:p>
          <a:endParaRPr lang="en-MY"/>
        </a:p>
      </dgm:t>
    </dgm:pt>
    <dgm:pt modelId="{46A6126B-EF13-4DBD-9C3E-38C8988C4CE0}">
      <dgm:prSet phldrT="[Text]" custT="1"/>
      <dgm:spPr/>
      <dgm:t>
        <a:bodyPr/>
        <a:lstStyle/>
        <a:p>
          <a:r>
            <a:rPr lang="en-US" sz="2000" err="1">
              <a:solidFill>
                <a:schemeClr val="tx1"/>
              </a:solidFill>
            </a:rPr>
            <a:t>Pokok</a:t>
          </a:r>
          <a:r>
            <a:rPr lang="en-US" sz="2000">
              <a:solidFill>
                <a:schemeClr val="tx1"/>
              </a:solidFill>
            </a:rPr>
            <a:t> </a:t>
          </a:r>
          <a:r>
            <a:rPr lang="en-US" sz="2000" err="1">
              <a:solidFill>
                <a:schemeClr val="tx1"/>
              </a:solidFill>
            </a:rPr>
            <a:t>Getah</a:t>
          </a:r>
          <a:endParaRPr lang="en-MY" sz="2000">
            <a:solidFill>
              <a:schemeClr val="tx1"/>
            </a:solidFill>
          </a:endParaRPr>
        </a:p>
      </dgm:t>
    </dgm:pt>
    <dgm:pt modelId="{04F18FBE-1288-4518-BF59-C9C9EB1000DA}" type="parTrans" cxnId="{69359A01-80B1-4723-9811-378512BBDE56}">
      <dgm:prSet/>
      <dgm:spPr/>
      <dgm:t>
        <a:bodyPr/>
        <a:lstStyle/>
        <a:p>
          <a:endParaRPr lang="en-MY"/>
        </a:p>
      </dgm:t>
    </dgm:pt>
    <dgm:pt modelId="{0B03A7B6-2AB8-4673-BC1D-31BA7322B9A7}" type="sibTrans" cxnId="{69359A01-80B1-4723-9811-378512BBDE56}">
      <dgm:prSet/>
      <dgm:spPr/>
      <dgm:t>
        <a:bodyPr/>
        <a:lstStyle/>
        <a:p>
          <a:endParaRPr lang="en-MY"/>
        </a:p>
      </dgm:t>
    </dgm:pt>
    <dgm:pt modelId="{41F276CF-9AA8-4134-B374-4EC65025C1D9}">
      <dgm:prSet/>
      <dgm:spPr/>
      <dgm:t>
        <a:bodyPr/>
        <a:lstStyle/>
        <a:p>
          <a:r>
            <a:rPr lang="en-US"/>
            <a:t>a) </a:t>
          </a:r>
          <a:r>
            <a:rPr lang="en-US" err="1"/>
            <a:t>Berbulu</a:t>
          </a:r>
          <a:r>
            <a:rPr lang="en-US"/>
            <a:t> </a:t>
          </a:r>
          <a:r>
            <a:rPr lang="en-US" err="1"/>
            <a:t>halus</a:t>
          </a:r>
          <a:endParaRPr lang="en-MY"/>
        </a:p>
      </dgm:t>
    </dgm:pt>
    <dgm:pt modelId="{F095A20D-9E4B-4099-A3F9-AFF5E43CDD67}" type="parTrans" cxnId="{C016F76B-7312-41A1-8C11-9471FBC184D2}">
      <dgm:prSet/>
      <dgm:spPr/>
      <dgm:t>
        <a:bodyPr/>
        <a:lstStyle/>
        <a:p>
          <a:endParaRPr lang="en-MY"/>
        </a:p>
      </dgm:t>
    </dgm:pt>
    <dgm:pt modelId="{C0D64EB7-955E-4C75-AD78-BB8AC684F7D1}" type="sibTrans" cxnId="{C016F76B-7312-41A1-8C11-9471FBC184D2}">
      <dgm:prSet/>
      <dgm:spPr/>
      <dgm:t>
        <a:bodyPr/>
        <a:lstStyle/>
        <a:p>
          <a:endParaRPr lang="en-MY"/>
        </a:p>
      </dgm:t>
    </dgm:pt>
    <dgm:pt modelId="{C4C773B0-950C-483A-8544-9AF376F6E5DA}">
      <dgm:prSet/>
      <dgm:spPr/>
      <dgm:t>
        <a:bodyPr/>
        <a:lstStyle/>
        <a:p>
          <a:r>
            <a:rPr lang="en-US"/>
            <a:t>a) </a:t>
          </a:r>
          <a:r>
            <a:rPr lang="en-US" err="1"/>
            <a:t>Menggulungkan</a:t>
          </a:r>
          <a:r>
            <a:rPr lang="en-US"/>
            <a:t> </a:t>
          </a:r>
          <a:r>
            <a:rPr lang="en-US" err="1"/>
            <a:t>daun</a:t>
          </a:r>
          <a:endParaRPr lang="en-MY"/>
        </a:p>
      </dgm:t>
    </dgm:pt>
    <dgm:pt modelId="{E246DA75-576D-419E-B96F-51E3317A30E8}" type="parTrans" cxnId="{5E6B7E60-BA44-4829-B8A8-54C90C43179E}">
      <dgm:prSet/>
      <dgm:spPr/>
      <dgm:t>
        <a:bodyPr/>
        <a:lstStyle/>
        <a:p>
          <a:endParaRPr lang="en-MY"/>
        </a:p>
      </dgm:t>
    </dgm:pt>
    <dgm:pt modelId="{C9995B63-2DC4-4B38-B5BA-82F839FA657F}" type="sibTrans" cxnId="{5E6B7E60-BA44-4829-B8A8-54C90C43179E}">
      <dgm:prSet/>
      <dgm:spPr/>
      <dgm:t>
        <a:bodyPr/>
        <a:lstStyle/>
        <a:p>
          <a:endParaRPr lang="en-MY"/>
        </a:p>
      </dgm:t>
    </dgm:pt>
    <dgm:pt modelId="{A226542C-8625-4148-9923-0CE1D0C711EF}">
      <dgm:prSet/>
      <dgm:spPr/>
      <dgm:t>
        <a:bodyPr/>
        <a:lstStyle/>
        <a:p>
          <a:r>
            <a:rPr lang="en-US"/>
            <a:t>a) </a:t>
          </a:r>
          <a:r>
            <a:rPr lang="en-US" err="1"/>
            <a:t>Menggugurkan</a:t>
          </a:r>
          <a:r>
            <a:rPr lang="en-US"/>
            <a:t> </a:t>
          </a:r>
          <a:r>
            <a:rPr lang="en-US" err="1"/>
            <a:t>daun</a:t>
          </a:r>
          <a:endParaRPr lang="en-MY"/>
        </a:p>
      </dgm:t>
    </dgm:pt>
    <dgm:pt modelId="{F148874B-6DB9-4655-8062-E1024EE4ED39}" type="parTrans" cxnId="{E97DA626-BFAB-4D4A-B38C-DAA7E0501C62}">
      <dgm:prSet/>
      <dgm:spPr/>
      <dgm:t>
        <a:bodyPr/>
        <a:lstStyle/>
        <a:p>
          <a:endParaRPr lang="en-MY"/>
        </a:p>
      </dgm:t>
    </dgm:pt>
    <dgm:pt modelId="{0F6CBBB9-47A4-4E94-826E-A3F9A2B58350}" type="sibTrans" cxnId="{E97DA626-BFAB-4D4A-B38C-DAA7E0501C62}">
      <dgm:prSet/>
      <dgm:spPr/>
      <dgm:t>
        <a:bodyPr/>
        <a:lstStyle/>
        <a:p>
          <a:endParaRPr lang="en-MY"/>
        </a:p>
      </dgm:t>
    </dgm:pt>
    <dgm:pt modelId="{4D1C380F-A4D3-44FC-8DB5-8BA57B80BB40}" type="pres">
      <dgm:prSet presAssocID="{9E42190E-1C57-4A3D-B33F-67DF464A566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0220C6-66B3-469D-8C22-5C4AB6415781}" type="pres">
      <dgm:prSet presAssocID="{ADD6EBF5-B7C8-4F06-A848-F34B233A2F2D}" presName="hierRoot1" presStyleCnt="0">
        <dgm:presLayoutVars>
          <dgm:hierBranch val="init"/>
        </dgm:presLayoutVars>
      </dgm:prSet>
      <dgm:spPr/>
    </dgm:pt>
    <dgm:pt modelId="{CF45C7FA-0B44-4AC1-9E27-228CCD827899}" type="pres">
      <dgm:prSet presAssocID="{ADD6EBF5-B7C8-4F06-A848-F34B233A2F2D}" presName="rootComposite1" presStyleCnt="0"/>
      <dgm:spPr/>
    </dgm:pt>
    <dgm:pt modelId="{0858802E-21BE-4FAA-8AB2-9E496718CB45}" type="pres">
      <dgm:prSet presAssocID="{ADD6EBF5-B7C8-4F06-A848-F34B233A2F2D}" presName="rootText1" presStyleLbl="node0" presStyleIdx="0" presStyleCnt="1" custScaleX="281623" custScaleY="1405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EE3A30-E652-443E-8C80-EFAE546B6AE1}" type="pres">
      <dgm:prSet presAssocID="{ADD6EBF5-B7C8-4F06-A848-F34B233A2F2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34616B8-0323-49C5-9350-BAE9977FD609}" type="pres">
      <dgm:prSet presAssocID="{ADD6EBF5-B7C8-4F06-A848-F34B233A2F2D}" presName="hierChild2" presStyleCnt="0"/>
      <dgm:spPr/>
    </dgm:pt>
    <dgm:pt modelId="{B5DD8C2F-F591-4F11-9889-32C16BD591D6}" type="pres">
      <dgm:prSet presAssocID="{8AEFB166-586C-4E11-8C9B-BD793FACB0C8}" presName="Name37" presStyleLbl="parChTrans1D2" presStyleIdx="0" presStyleCnt="5"/>
      <dgm:spPr/>
      <dgm:t>
        <a:bodyPr/>
        <a:lstStyle/>
        <a:p>
          <a:endParaRPr lang="en-US"/>
        </a:p>
      </dgm:t>
    </dgm:pt>
    <dgm:pt modelId="{C682DA21-2BE2-4156-B500-31C70F3797EF}" type="pres">
      <dgm:prSet presAssocID="{FB825B1F-264F-420B-BD40-F1D40E500EFC}" presName="hierRoot2" presStyleCnt="0">
        <dgm:presLayoutVars>
          <dgm:hierBranch val="init"/>
        </dgm:presLayoutVars>
      </dgm:prSet>
      <dgm:spPr/>
    </dgm:pt>
    <dgm:pt modelId="{9D598AD2-6AC4-4C66-8E3B-04D079F44835}" type="pres">
      <dgm:prSet presAssocID="{FB825B1F-264F-420B-BD40-F1D40E500EFC}" presName="rootComposite" presStyleCnt="0"/>
      <dgm:spPr/>
    </dgm:pt>
    <dgm:pt modelId="{8E7E8549-E9D5-4604-AB76-92E31025947E}" type="pres">
      <dgm:prSet presAssocID="{FB825B1F-264F-420B-BD40-F1D40E500EFC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9A87E9-7C07-440E-A49C-4BC38CF64A4C}" type="pres">
      <dgm:prSet presAssocID="{FB825B1F-264F-420B-BD40-F1D40E500EFC}" presName="rootConnector" presStyleLbl="node2" presStyleIdx="0" presStyleCnt="5"/>
      <dgm:spPr/>
      <dgm:t>
        <a:bodyPr/>
        <a:lstStyle/>
        <a:p>
          <a:endParaRPr lang="en-US"/>
        </a:p>
      </dgm:t>
    </dgm:pt>
    <dgm:pt modelId="{0CAC430A-FA57-4836-B627-580D26832E62}" type="pres">
      <dgm:prSet presAssocID="{FB825B1F-264F-420B-BD40-F1D40E500EFC}" presName="hierChild4" presStyleCnt="0"/>
      <dgm:spPr/>
    </dgm:pt>
    <dgm:pt modelId="{7516DB91-06FA-4639-99E0-495B28E470DB}" type="pres">
      <dgm:prSet presAssocID="{519CFFA8-1D53-4F4B-96CE-403C38C97775}" presName="Name37" presStyleLbl="parChTrans1D3" presStyleIdx="0" presStyleCnt="5"/>
      <dgm:spPr/>
      <dgm:t>
        <a:bodyPr/>
        <a:lstStyle/>
        <a:p>
          <a:endParaRPr lang="en-US"/>
        </a:p>
      </dgm:t>
    </dgm:pt>
    <dgm:pt modelId="{49A1BB93-30AD-45A3-838D-045F254CEE8C}" type="pres">
      <dgm:prSet presAssocID="{3A058A77-0FAB-4B9F-AA41-72395631F521}" presName="hierRoot2" presStyleCnt="0">
        <dgm:presLayoutVars>
          <dgm:hierBranch val="init"/>
        </dgm:presLayoutVars>
      </dgm:prSet>
      <dgm:spPr/>
    </dgm:pt>
    <dgm:pt modelId="{6307C3D1-FFE3-4AA2-843E-47630075A96B}" type="pres">
      <dgm:prSet presAssocID="{3A058A77-0FAB-4B9F-AA41-72395631F521}" presName="rootComposite" presStyleCnt="0"/>
      <dgm:spPr/>
    </dgm:pt>
    <dgm:pt modelId="{C67AFA53-F2A9-4241-95FE-4B039B6287B6}" type="pres">
      <dgm:prSet presAssocID="{3A058A77-0FAB-4B9F-AA41-72395631F521}" presName="rootText" presStyleLbl="node3" presStyleIdx="0" presStyleCnt="5" custScaleY="2100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37BFBF-0E4C-4BDF-81E8-496A9476A80E}" type="pres">
      <dgm:prSet presAssocID="{3A058A77-0FAB-4B9F-AA41-72395631F521}" presName="rootConnector" presStyleLbl="node3" presStyleIdx="0" presStyleCnt="5"/>
      <dgm:spPr/>
      <dgm:t>
        <a:bodyPr/>
        <a:lstStyle/>
        <a:p>
          <a:endParaRPr lang="en-US"/>
        </a:p>
      </dgm:t>
    </dgm:pt>
    <dgm:pt modelId="{4A7F29D5-E962-4CAB-9039-E5940ACD98B1}" type="pres">
      <dgm:prSet presAssocID="{3A058A77-0FAB-4B9F-AA41-72395631F521}" presName="hierChild4" presStyleCnt="0"/>
      <dgm:spPr/>
    </dgm:pt>
    <dgm:pt modelId="{6F50B933-1DDD-469A-83AE-B6C1E42ADD36}" type="pres">
      <dgm:prSet presAssocID="{3A058A77-0FAB-4B9F-AA41-72395631F521}" presName="hierChild5" presStyleCnt="0"/>
      <dgm:spPr/>
    </dgm:pt>
    <dgm:pt modelId="{85FA0FDA-2AB8-410E-B98B-980F0E6B0A48}" type="pres">
      <dgm:prSet presAssocID="{FB825B1F-264F-420B-BD40-F1D40E500EFC}" presName="hierChild5" presStyleCnt="0"/>
      <dgm:spPr/>
    </dgm:pt>
    <dgm:pt modelId="{5AB30F4C-175B-4AD5-A925-CCFC13B68C73}" type="pres">
      <dgm:prSet presAssocID="{5BBBC8E0-5C60-451B-8E90-04395A24FF18}" presName="Name37" presStyleLbl="parChTrans1D2" presStyleIdx="1" presStyleCnt="5"/>
      <dgm:spPr/>
      <dgm:t>
        <a:bodyPr/>
        <a:lstStyle/>
        <a:p>
          <a:endParaRPr lang="en-US"/>
        </a:p>
      </dgm:t>
    </dgm:pt>
    <dgm:pt modelId="{1F88C5F7-52FB-4CFA-8F56-3DE4A6673865}" type="pres">
      <dgm:prSet presAssocID="{261CD904-4EE8-4EA6-9D8B-E627FAE3DFE2}" presName="hierRoot2" presStyleCnt="0">
        <dgm:presLayoutVars>
          <dgm:hierBranch val="init"/>
        </dgm:presLayoutVars>
      </dgm:prSet>
      <dgm:spPr/>
    </dgm:pt>
    <dgm:pt modelId="{873C2CEF-C2A5-4ACE-8030-F271AE8BEE7D}" type="pres">
      <dgm:prSet presAssocID="{261CD904-4EE8-4EA6-9D8B-E627FAE3DFE2}" presName="rootComposite" presStyleCnt="0"/>
      <dgm:spPr/>
    </dgm:pt>
    <dgm:pt modelId="{F5BAB089-260F-4787-8F31-5B47F9E0DDB9}" type="pres">
      <dgm:prSet presAssocID="{261CD904-4EE8-4EA6-9D8B-E627FAE3DFE2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84DD35-66B0-46AA-8D2E-66481F0361EE}" type="pres">
      <dgm:prSet presAssocID="{261CD904-4EE8-4EA6-9D8B-E627FAE3DFE2}" presName="rootConnector" presStyleLbl="node2" presStyleIdx="1" presStyleCnt="5"/>
      <dgm:spPr/>
      <dgm:t>
        <a:bodyPr/>
        <a:lstStyle/>
        <a:p>
          <a:endParaRPr lang="en-US"/>
        </a:p>
      </dgm:t>
    </dgm:pt>
    <dgm:pt modelId="{944D089A-AF37-4C9F-B6DD-76E2CEC2DD34}" type="pres">
      <dgm:prSet presAssocID="{261CD904-4EE8-4EA6-9D8B-E627FAE3DFE2}" presName="hierChild4" presStyleCnt="0"/>
      <dgm:spPr/>
    </dgm:pt>
    <dgm:pt modelId="{CB95326D-9B9C-4CE5-9646-0FCA682C3D71}" type="pres">
      <dgm:prSet presAssocID="{F095A20D-9E4B-4099-A3F9-AFF5E43CDD67}" presName="Name37" presStyleLbl="parChTrans1D3" presStyleIdx="1" presStyleCnt="5"/>
      <dgm:spPr/>
      <dgm:t>
        <a:bodyPr/>
        <a:lstStyle/>
        <a:p>
          <a:endParaRPr lang="en-US"/>
        </a:p>
      </dgm:t>
    </dgm:pt>
    <dgm:pt modelId="{785847B1-71C3-436C-8416-AE5126023191}" type="pres">
      <dgm:prSet presAssocID="{41F276CF-9AA8-4134-B374-4EC65025C1D9}" presName="hierRoot2" presStyleCnt="0">
        <dgm:presLayoutVars>
          <dgm:hierBranch val="init"/>
        </dgm:presLayoutVars>
      </dgm:prSet>
      <dgm:spPr/>
    </dgm:pt>
    <dgm:pt modelId="{2EFFEA3B-72F9-4C9B-9861-6A26513E7972}" type="pres">
      <dgm:prSet presAssocID="{41F276CF-9AA8-4134-B374-4EC65025C1D9}" presName="rootComposite" presStyleCnt="0"/>
      <dgm:spPr/>
    </dgm:pt>
    <dgm:pt modelId="{93C0524C-59CF-4B1A-A0F6-4434476BDB6F}" type="pres">
      <dgm:prSet presAssocID="{41F276CF-9AA8-4134-B374-4EC65025C1D9}" presName="rootText" presStyleLbl="node3" presStyleIdx="1" presStyleCnt="5" custScaleY="1056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537B9B-E96A-4E41-A4EB-E6799822EB56}" type="pres">
      <dgm:prSet presAssocID="{41F276CF-9AA8-4134-B374-4EC65025C1D9}" presName="rootConnector" presStyleLbl="node3" presStyleIdx="1" presStyleCnt="5"/>
      <dgm:spPr/>
      <dgm:t>
        <a:bodyPr/>
        <a:lstStyle/>
        <a:p>
          <a:endParaRPr lang="en-US"/>
        </a:p>
      </dgm:t>
    </dgm:pt>
    <dgm:pt modelId="{97748C98-00B6-4086-9A7D-5C9AF38F619B}" type="pres">
      <dgm:prSet presAssocID="{41F276CF-9AA8-4134-B374-4EC65025C1D9}" presName="hierChild4" presStyleCnt="0"/>
      <dgm:spPr/>
    </dgm:pt>
    <dgm:pt modelId="{20823706-1B97-4742-A8CA-B189258AE99C}" type="pres">
      <dgm:prSet presAssocID="{41F276CF-9AA8-4134-B374-4EC65025C1D9}" presName="hierChild5" presStyleCnt="0"/>
      <dgm:spPr/>
    </dgm:pt>
    <dgm:pt modelId="{A2CD9A08-FE76-4B5D-BD65-D7AF0204A9D6}" type="pres">
      <dgm:prSet presAssocID="{261CD904-4EE8-4EA6-9D8B-E627FAE3DFE2}" presName="hierChild5" presStyleCnt="0"/>
      <dgm:spPr/>
    </dgm:pt>
    <dgm:pt modelId="{43778752-3D57-4995-ABD0-13A734A0785E}" type="pres">
      <dgm:prSet presAssocID="{1893E624-A558-4F63-B5C0-E6900992DEEE}" presName="Name37" presStyleLbl="parChTrans1D2" presStyleIdx="2" presStyleCnt="5"/>
      <dgm:spPr/>
      <dgm:t>
        <a:bodyPr/>
        <a:lstStyle/>
        <a:p>
          <a:endParaRPr lang="en-US"/>
        </a:p>
      </dgm:t>
    </dgm:pt>
    <dgm:pt modelId="{658CB139-0872-4F03-A316-6B47CD2F83ED}" type="pres">
      <dgm:prSet presAssocID="{D00FA8D8-F143-45C7-83F1-5A3A6A6DE95D}" presName="hierRoot2" presStyleCnt="0">
        <dgm:presLayoutVars>
          <dgm:hierBranch val="init"/>
        </dgm:presLayoutVars>
      </dgm:prSet>
      <dgm:spPr/>
    </dgm:pt>
    <dgm:pt modelId="{CC0D4CFD-3AE4-4F6F-8154-FEC8F7371464}" type="pres">
      <dgm:prSet presAssocID="{D00FA8D8-F143-45C7-83F1-5A3A6A6DE95D}" presName="rootComposite" presStyleCnt="0"/>
      <dgm:spPr/>
    </dgm:pt>
    <dgm:pt modelId="{89BD099C-DC76-4533-8AEB-54C403567447}" type="pres">
      <dgm:prSet presAssocID="{D00FA8D8-F143-45C7-83F1-5A3A6A6DE95D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A7AF16-9BCF-4995-B7B3-A11AB2F81ADE}" type="pres">
      <dgm:prSet presAssocID="{D00FA8D8-F143-45C7-83F1-5A3A6A6DE95D}" presName="rootConnector" presStyleLbl="node2" presStyleIdx="2" presStyleCnt="5"/>
      <dgm:spPr/>
      <dgm:t>
        <a:bodyPr/>
        <a:lstStyle/>
        <a:p>
          <a:endParaRPr lang="en-US"/>
        </a:p>
      </dgm:t>
    </dgm:pt>
    <dgm:pt modelId="{FC8EF5E6-0490-449E-8CA4-EF14610FF863}" type="pres">
      <dgm:prSet presAssocID="{D00FA8D8-F143-45C7-83F1-5A3A6A6DE95D}" presName="hierChild4" presStyleCnt="0"/>
      <dgm:spPr/>
    </dgm:pt>
    <dgm:pt modelId="{C2536340-F508-4F32-B97F-9A388D15B067}" type="pres">
      <dgm:prSet presAssocID="{E246DA75-576D-419E-B96F-51E3317A30E8}" presName="Name37" presStyleLbl="parChTrans1D3" presStyleIdx="2" presStyleCnt="5"/>
      <dgm:spPr/>
      <dgm:t>
        <a:bodyPr/>
        <a:lstStyle/>
        <a:p>
          <a:endParaRPr lang="en-US"/>
        </a:p>
      </dgm:t>
    </dgm:pt>
    <dgm:pt modelId="{A339D436-191A-4A21-B0C5-7A7EA7D86676}" type="pres">
      <dgm:prSet presAssocID="{C4C773B0-950C-483A-8544-9AF376F6E5DA}" presName="hierRoot2" presStyleCnt="0">
        <dgm:presLayoutVars>
          <dgm:hierBranch val="init"/>
        </dgm:presLayoutVars>
      </dgm:prSet>
      <dgm:spPr/>
    </dgm:pt>
    <dgm:pt modelId="{B08DEC69-D123-49EE-8E37-8F382DF2C9A2}" type="pres">
      <dgm:prSet presAssocID="{C4C773B0-950C-483A-8544-9AF376F6E5DA}" presName="rootComposite" presStyleCnt="0"/>
      <dgm:spPr/>
    </dgm:pt>
    <dgm:pt modelId="{682B97A7-24FC-4C58-A894-029C42F736EF}" type="pres">
      <dgm:prSet presAssocID="{C4C773B0-950C-483A-8544-9AF376F6E5DA}" presName="rootText" presStyleLbl="node3" presStyleIdx="2" presStyleCnt="5" custScaleY="1082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C89CF4-95F8-4619-ADFC-F4129052DE4E}" type="pres">
      <dgm:prSet presAssocID="{C4C773B0-950C-483A-8544-9AF376F6E5DA}" presName="rootConnector" presStyleLbl="node3" presStyleIdx="2" presStyleCnt="5"/>
      <dgm:spPr/>
      <dgm:t>
        <a:bodyPr/>
        <a:lstStyle/>
        <a:p>
          <a:endParaRPr lang="en-US"/>
        </a:p>
      </dgm:t>
    </dgm:pt>
    <dgm:pt modelId="{8F91500E-CCFC-41D4-AA9F-35A5FD5D9C3F}" type="pres">
      <dgm:prSet presAssocID="{C4C773B0-950C-483A-8544-9AF376F6E5DA}" presName="hierChild4" presStyleCnt="0"/>
      <dgm:spPr/>
    </dgm:pt>
    <dgm:pt modelId="{093BA95A-6012-44DE-BEE5-8A92D334F09E}" type="pres">
      <dgm:prSet presAssocID="{C4C773B0-950C-483A-8544-9AF376F6E5DA}" presName="hierChild5" presStyleCnt="0"/>
      <dgm:spPr/>
    </dgm:pt>
    <dgm:pt modelId="{D045B042-ECE9-4450-872B-E75B5DD0B62B}" type="pres">
      <dgm:prSet presAssocID="{D00FA8D8-F143-45C7-83F1-5A3A6A6DE95D}" presName="hierChild5" presStyleCnt="0"/>
      <dgm:spPr/>
    </dgm:pt>
    <dgm:pt modelId="{C2E46644-483E-4F62-88E9-E00262BA41F6}" type="pres">
      <dgm:prSet presAssocID="{6F5D5783-9707-4DF5-8C58-CDD49B939052}" presName="Name37" presStyleLbl="parChTrans1D2" presStyleIdx="3" presStyleCnt="5"/>
      <dgm:spPr/>
      <dgm:t>
        <a:bodyPr/>
        <a:lstStyle/>
        <a:p>
          <a:endParaRPr lang="en-US"/>
        </a:p>
      </dgm:t>
    </dgm:pt>
    <dgm:pt modelId="{85ED4221-ACC2-44A7-A3BD-6C2DE4C9D123}" type="pres">
      <dgm:prSet presAssocID="{BB470C49-B8C5-457E-BC4B-3366BBA77724}" presName="hierRoot2" presStyleCnt="0">
        <dgm:presLayoutVars>
          <dgm:hierBranch val="init"/>
        </dgm:presLayoutVars>
      </dgm:prSet>
      <dgm:spPr/>
    </dgm:pt>
    <dgm:pt modelId="{971266DA-51F4-4976-847F-4389E95F2304}" type="pres">
      <dgm:prSet presAssocID="{BB470C49-B8C5-457E-BC4B-3366BBA77724}" presName="rootComposite" presStyleCnt="0"/>
      <dgm:spPr/>
    </dgm:pt>
    <dgm:pt modelId="{9A1AE33B-872B-42FF-8559-FA09207B9924}" type="pres">
      <dgm:prSet presAssocID="{BB470C49-B8C5-457E-BC4B-3366BBA77724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497D63-4EBA-4AB9-AEB2-BAD905607C9D}" type="pres">
      <dgm:prSet presAssocID="{BB470C49-B8C5-457E-BC4B-3366BBA77724}" presName="rootConnector" presStyleLbl="node2" presStyleIdx="3" presStyleCnt="5"/>
      <dgm:spPr/>
      <dgm:t>
        <a:bodyPr/>
        <a:lstStyle/>
        <a:p>
          <a:endParaRPr lang="en-US"/>
        </a:p>
      </dgm:t>
    </dgm:pt>
    <dgm:pt modelId="{0BC6750E-5C7F-4EDC-8D2B-8E056D6FA3E0}" type="pres">
      <dgm:prSet presAssocID="{BB470C49-B8C5-457E-BC4B-3366BBA77724}" presName="hierChild4" presStyleCnt="0"/>
      <dgm:spPr/>
    </dgm:pt>
    <dgm:pt modelId="{A54A6D14-0332-455B-BC0B-99404077EF4B}" type="pres">
      <dgm:prSet presAssocID="{BD4F9520-E354-4CE6-B542-35D6C35CB6B9}" presName="Name37" presStyleLbl="parChTrans1D3" presStyleIdx="3" presStyleCnt="5"/>
      <dgm:spPr/>
      <dgm:t>
        <a:bodyPr/>
        <a:lstStyle/>
        <a:p>
          <a:endParaRPr lang="en-US"/>
        </a:p>
      </dgm:t>
    </dgm:pt>
    <dgm:pt modelId="{FACCA095-F690-43DA-8041-9640D743533E}" type="pres">
      <dgm:prSet presAssocID="{A565DDD9-D74B-4FC1-B4BC-13ABD6E9D572}" presName="hierRoot2" presStyleCnt="0">
        <dgm:presLayoutVars>
          <dgm:hierBranch val="init"/>
        </dgm:presLayoutVars>
      </dgm:prSet>
      <dgm:spPr/>
    </dgm:pt>
    <dgm:pt modelId="{5CDFB229-08EF-4305-8232-5DDADFCE298B}" type="pres">
      <dgm:prSet presAssocID="{A565DDD9-D74B-4FC1-B4BC-13ABD6E9D572}" presName="rootComposite" presStyleCnt="0"/>
      <dgm:spPr/>
    </dgm:pt>
    <dgm:pt modelId="{68270A5C-097B-49C1-B0EF-99F79D94C665}" type="pres">
      <dgm:prSet presAssocID="{A565DDD9-D74B-4FC1-B4BC-13ABD6E9D572}" presName="rootText" presStyleLbl="node3" presStyleIdx="3" presStyleCnt="5" custScaleY="1002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DE63EA-BFCD-4FAE-9106-91C378AA943E}" type="pres">
      <dgm:prSet presAssocID="{A565DDD9-D74B-4FC1-B4BC-13ABD6E9D572}" presName="rootConnector" presStyleLbl="node3" presStyleIdx="3" presStyleCnt="5"/>
      <dgm:spPr/>
      <dgm:t>
        <a:bodyPr/>
        <a:lstStyle/>
        <a:p>
          <a:endParaRPr lang="en-US"/>
        </a:p>
      </dgm:t>
    </dgm:pt>
    <dgm:pt modelId="{16F0009F-B824-427E-8EDD-19A283117F20}" type="pres">
      <dgm:prSet presAssocID="{A565DDD9-D74B-4FC1-B4BC-13ABD6E9D572}" presName="hierChild4" presStyleCnt="0"/>
      <dgm:spPr/>
    </dgm:pt>
    <dgm:pt modelId="{1787666A-72DD-4D01-82BE-626F094E9FF9}" type="pres">
      <dgm:prSet presAssocID="{A565DDD9-D74B-4FC1-B4BC-13ABD6E9D572}" presName="hierChild5" presStyleCnt="0"/>
      <dgm:spPr/>
    </dgm:pt>
    <dgm:pt modelId="{C2C9C135-6787-494A-A278-9A42C4DAB034}" type="pres">
      <dgm:prSet presAssocID="{BB470C49-B8C5-457E-BC4B-3366BBA77724}" presName="hierChild5" presStyleCnt="0"/>
      <dgm:spPr/>
    </dgm:pt>
    <dgm:pt modelId="{13607538-6FEB-45EC-A5F4-383DDF1FD9B0}" type="pres">
      <dgm:prSet presAssocID="{04F18FBE-1288-4518-BF59-C9C9EB1000DA}" presName="Name37" presStyleLbl="parChTrans1D2" presStyleIdx="4" presStyleCnt="5"/>
      <dgm:spPr/>
      <dgm:t>
        <a:bodyPr/>
        <a:lstStyle/>
        <a:p>
          <a:endParaRPr lang="en-US"/>
        </a:p>
      </dgm:t>
    </dgm:pt>
    <dgm:pt modelId="{34790667-0A48-406C-8424-C9C9D7DD1B1F}" type="pres">
      <dgm:prSet presAssocID="{46A6126B-EF13-4DBD-9C3E-38C8988C4CE0}" presName="hierRoot2" presStyleCnt="0">
        <dgm:presLayoutVars>
          <dgm:hierBranch val="init"/>
        </dgm:presLayoutVars>
      </dgm:prSet>
      <dgm:spPr/>
    </dgm:pt>
    <dgm:pt modelId="{D5DF5DD2-F3A8-4FD8-AF00-6254C13FAC47}" type="pres">
      <dgm:prSet presAssocID="{46A6126B-EF13-4DBD-9C3E-38C8988C4CE0}" presName="rootComposite" presStyleCnt="0"/>
      <dgm:spPr/>
    </dgm:pt>
    <dgm:pt modelId="{E564F811-C485-47AD-9513-827A46159E91}" type="pres">
      <dgm:prSet presAssocID="{46A6126B-EF13-4DBD-9C3E-38C8988C4CE0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8B649-2B6E-4F5A-A113-EA5BF703F968}" type="pres">
      <dgm:prSet presAssocID="{46A6126B-EF13-4DBD-9C3E-38C8988C4CE0}" presName="rootConnector" presStyleLbl="node2" presStyleIdx="4" presStyleCnt="5"/>
      <dgm:spPr/>
      <dgm:t>
        <a:bodyPr/>
        <a:lstStyle/>
        <a:p>
          <a:endParaRPr lang="en-US"/>
        </a:p>
      </dgm:t>
    </dgm:pt>
    <dgm:pt modelId="{F9172BC9-E10F-4FC0-8E66-A35AEC074610}" type="pres">
      <dgm:prSet presAssocID="{46A6126B-EF13-4DBD-9C3E-38C8988C4CE0}" presName="hierChild4" presStyleCnt="0"/>
      <dgm:spPr/>
    </dgm:pt>
    <dgm:pt modelId="{48BA103B-46AA-419D-875E-14CE9C588E76}" type="pres">
      <dgm:prSet presAssocID="{F148874B-6DB9-4655-8062-E1024EE4ED39}" presName="Name37" presStyleLbl="parChTrans1D3" presStyleIdx="4" presStyleCnt="5"/>
      <dgm:spPr/>
      <dgm:t>
        <a:bodyPr/>
        <a:lstStyle/>
        <a:p>
          <a:endParaRPr lang="en-US"/>
        </a:p>
      </dgm:t>
    </dgm:pt>
    <dgm:pt modelId="{9011A705-6DD9-4C44-B86F-AB05EE739941}" type="pres">
      <dgm:prSet presAssocID="{A226542C-8625-4148-9923-0CE1D0C711EF}" presName="hierRoot2" presStyleCnt="0">
        <dgm:presLayoutVars>
          <dgm:hierBranch val="init"/>
        </dgm:presLayoutVars>
      </dgm:prSet>
      <dgm:spPr/>
    </dgm:pt>
    <dgm:pt modelId="{F9D0399B-0174-4160-8FCA-23E9566D2C8F}" type="pres">
      <dgm:prSet presAssocID="{A226542C-8625-4148-9923-0CE1D0C711EF}" presName="rootComposite" presStyleCnt="0"/>
      <dgm:spPr/>
    </dgm:pt>
    <dgm:pt modelId="{097C2A0B-50A1-452A-986F-3ECB89C21C48}" type="pres">
      <dgm:prSet presAssocID="{A226542C-8625-4148-9923-0CE1D0C711EF}" presName="rootText" presStyleLbl="node3" presStyleIdx="4" presStyleCnt="5" custScaleY="1898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AD6A7C-3757-46BB-9C09-D25EF20BB395}" type="pres">
      <dgm:prSet presAssocID="{A226542C-8625-4148-9923-0CE1D0C711EF}" presName="rootConnector" presStyleLbl="node3" presStyleIdx="4" presStyleCnt="5"/>
      <dgm:spPr/>
      <dgm:t>
        <a:bodyPr/>
        <a:lstStyle/>
        <a:p>
          <a:endParaRPr lang="en-US"/>
        </a:p>
      </dgm:t>
    </dgm:pt>
    <dgm:pt modelId="{9D737972-7091-483E-99A7-3D3F643750A8}" type="pres">
      <dgm:prSet presAssocID="{A226542C-8625-4148-9923-0CE1D0C711EF}" presName="hierChild4" presStyleCnt="0"/>
      <dgm:spPr/>
    </dgm:pt>
    <dgm:pt modelId="{FF431FE6-55AB-46FB-8171-009475D6C27E}" type="pres">
      <dgm:prSet presAssocID="{A226542C-8625-4148-9923-0CE1D0C711EF}" presName="hierChild5" presStyleCnt="0"/>
      <dgm:spPr/>
    </dgm:pt>
    <dgm:pt modelId="{A3B961DC-67CA-463F-B0B9-47CFA32CEC44}" type="pres">
      <dgm:prSet presAssocID="{46A6126B-EF13-4DBD-9C3E-38C8988C4CE0}" presName="hierChild5" presStyleCnt="0"/>
      <dgm:spPr/>
    </dgm:pt>
    <dgm:pt modelId="{943D4B46-E0DA-4F17-ABAA-E416EF0689D3}" type="pres">
      <dgm:prSet presAssocID="{ADD6EBF5-B7C8-4F06-A848-F34B233A2F2D}" presName="hierChild3" presStyleCnt="0"/>
      <dgm:spPr/>
    </dgm:pt>
  </dgm:ptLst>
  <dgm:cxnLst>
    <dgm:cxn modelId="{4BC29713-B6B4-4825-A537-2D28048FCABF}" type="presOf" srcId="{46A6126B-EF13-4DBD-9C3E-38C8988C4CE0}" destId="{5F28B649-2B6E-4F5A-A113-EA5BF703F968}" srcOrd="1" destOrd="0" presId="urn:microsoft.com/office/officeart/2005/8/layout/orgChart1"/>
    <dgm:cxn modelId="{AFFDED4B-54A6-4D02-9EA9-FBC005552979}" type="presOf" srcId="{1893E624-A558-4F63-B5C0-E6900992DEEE}" destId="{43778752-3D57-4995-ABD0-13A734A0785E}" srcOrd="0" destOrd="0" presId="urn:microsoft.com/office/officeart/2005/8/layout/orgChart1"/>
    <dgm:cxn modelId="{D6FA8690-2462-4A49-84BE-3206E07C2ED1}" type="presOf" srcId="{F148874B-6DB9-4655-8062-E1024EE4ED39}" destId="{48BA103B-46AA-419D-875E-14CE9C588E76}" srcOrd="0" destOrd="0" presId="urn:microsoft.com/office/officeart/2005/8/layout/orgChart1"/>
    <dgm:cxn modelId="{45C1FF23-7984-4F3B-959A-3A2226A618F2}" type="presOf" srcId="{3A058A77-0FAB-4B9F-AA41-72395631F521}" destId="{C67AFA53-F2A9-4241-95FE-4B039B6287B6}" srcOrd="0" destOrd="0" presId="urn:microsoft.com/office/officeart/2005/8/layout/orgChart1"/>
    <dgm:cxn modelId="{923D576D-3386-4D3B-8730-CDD51B12C5B1}" type="presOf" srcId="{46A6126B-EF13-4DBD-9C3E-38C8988C4CE0}" destId="{E564F811-C485-47AD-9513-827A46159E91}" srcOrd="0" destOrd="0" presId="urn:microsoft.com/office/officeart/2005/8/layout/orgChart1"/>
    <dgm:cxn modelId="{6760F8A8-F6DA-4BD5-A361-F1FA7B304B33}" srcId="{ADD6EBF5-B7C8-4F06-A848-F34B233A2F2D}" destId="{BB470C49-B8C5-457E-BC4B-3366BBA77724}" srcOrd="3" destOrd="0" parTransId="{6F5D5783-9707-4DF5-8C58-CDD49B939052}" sibTransId="{B3DF3820-C199-4A48-A01E-4C276F7CC2F9}"/>
    <dgm:cxn modelId="{F851A9F1-A690-45F7-A7A7-3C761BFF8671}" type="presOf" srcId="{D00FA8D8-F143-45C7-83F1-5A3A6A6DE95D}" destId="{89BD099C-DC76-4533-8AEB-54C403567447}" srcOrd="0" destOrd="0" presId="urn:microsoft.com/office/officeart/2005/8/layout/orgChart1"/>
    <dgm:cxn modelId="{9520D49F-447E-4FE6-B052-8D6E97DB5E0E}" srcId="{ADD6EBF5-B7C8-4F06-A848-F34B233A2F2D}" destId="{D00FA8D8-F143-45C7-83F1-5A3A6A6DE95D}" srcOrd="2" destOrd="0" parTransId="{1893E624-A558-4F63-B5C0-E6900992DEEE}" sibTransId="{D215E6F2-FF00-4B62-ADB6-211949B8B82F}"/>
    <dgm:cxn modelId="{02A9FB5E-C810-47C8-B6E6-C286ACEFBE04}" type="presOf" srcId="{A565DDD9-D74B-4FC1-B4BC-13ABD6E9D572}" destId="{68270A5C-097B-49C1-B0EF-99F79D94C665}" srcOrd="0" destOrd="0" presId="urn:microsoft.com/office/officeart/2005/8/layout/orgChart1"/>
    <dgm:cxn modelId="{97A08D9B-419A-43E0-9BDE-1FB07BA3A281}" srcId="{FB825B1F-264F-420B-BD40-F1D40E500EFC}" destId="{3A058A77-0FAB-4B9F-AA41-72395631F521}" srcOrd="0" destOrd="0" parTransId="{519CFFA8-1D53-4F4B-96CE-403C38C97775}" sibTransId="{FB3B3035-C343-40D7-819E-C1EAA0ADCE0F}"/>
    <dgm:cxn modelId="{7FCBE8EC-D9F7-4D25-9F81-FC0FBB54B835}" type="presOf" srcId="{519CFFA8-1D53-4F4B-96CE-403C38C97775}" destId="{7516DB91-06FA-4639-99E0-495B28E470DB}" srcOrd="0" destOrd="0" presId="urn:microsoft.com/office/officeart/2005/8/layout/orgChart1"/>
    <dgm:cxn modelId="{CF74C285-474E-4D3D-91D8-10F79A6A3B12}" type="presOf" srcId="{8AEFB166-586C-4E11-8C9B-BD793FACB0C8}" destId="{B5DD8C2F-F591-4F11-9889-32C16BD591D6}" srcOrd="0" destOrd="0" presId="urn:microsoft.com/office/officeart/2005/8/layout/orgChart1"/>
    <dgm:cxn modelId="{23155D64-D1BA-448E-9A1E-33150C579210}" type="presOf" srcId="{A226542C-8625-4148-9923-0CE1D0C711EF}" destId="{E3AD6A7C-3757-46BB-9C09-D25EF20BB395}" srcOrd="1" destOrd="0" presId="urn:microsoft.com/office/officeart/2005/8/layout/orgChart1"/>
    <dgm:cxn modelId="{7C2AB4AF-F81C-4460-9511-0320A97A623C}" type="presOf" srcId="{261CD904-4EE8-4EA6-9D8B-E627FAE3DFE2}" destId="{C484DD35-66B0-46AA-8D2E-66481F0361EE}" srcOrd="1" destOrd="0" presId="urn:microsoft.com/office/officeart/2005/8/layout/orgChart1"/>
    <dgm:cxn modelId="{3127A9B4-17DE-49EB-88DE-E503BF01BCA0}" srcId="{ADD6EBF5-B7C8-4F06-A848-F34B233A2F2D}" destId="{261CD904-4EE8-4EA6-9D8B-E627FAE3DFE2}" srcOrd="1" destOrd="0" parTransId="{5BBBC8E0-5C60-451B-8E90-04395A24FF18}" sibTransId="{462BF2D9-44EB-445D-A4E8-A6B01A96B7E1}"/>
    <dgm:cxn modelId="{E97DA626-BFAB-4D4A-B38C-DAA7E0501C62}" srcId="{46A6126B-EF13-4DBD-9C3E-38C8988C4CE0}" destId="{A226542C-8625-4148-9923-0CE1D0C711EF}" srcOrd="0" destOrd="0" parTransId="{F148874B-6DB9-4655-8062-E1024EE4ED39}" sibTransId="{0F6CBBB9-47A4-4E94-826E-A3F9A2B58350}"/>
    <dgm:cxn modelId="{5E6B7E60-BA44-4829-B8A8-54C90C43179E}" srcId="{D00FA8D8-F143-45C7-83F1-5A3A6A6DE95D}" destId="{C4C773B0-950C-483A-8544-9AF376F6E5DA}" srcOrd="0" destOrd="0" parTransId="{E246DA75-576D-419E-B96F-51E3317A30E8}" sibTransId="{C9995B63-2DC4-4B38-B5BA-82F839FA657F}"/>
    <dgm:cxn modelId="{03C42621-BFC7-4D1F-88CD-DB3B758BB499}" type="presOf" srcId="{C4C773B0-950C-483A-8544-9AF376F6E5DA}" destId="{14C89CF4-95F8-4619-ADFC-F4129052DE4E}" srcOrd="1" destOrd="0" presId="urn:microsoft.com/office/officeart/2005/8/layout/orgChart1"/>
    <dgm:cxn modelId="{505AC59B-1032-410C-AF5D-DBA72B757463}" type="presOf" srcId="{BB470C49-B8C5-457E-BC4B-3366BBA77724}" destId="{9A1AE33B-872B-42FF-8559-FA09207B9924}" srcOrd="0" destOrd="0" presId="urn:microsoft.com/office/officeart/2005/8/layout/orgChart1"/>
    <dgm:cxn modelId="{FACF8FF9-7F17-44DD-9461-5707BD7E485D}" type="presOf" srcId="{ADD6EBF5-B7C8-4F06-A848-F34B233A2F2D}" destId="{0858802E-21BE-4FAA-8AB2-9E496718CB45}" srcOrd="0" destOrd="0" presId="urn:microsoft.com/office/officeart/2005/8/layout/orgChart1"/>
    <dgm:cxn modelId="{3A82AEAD-E2AC-416A-AD3E-CD27F61C1788}" type="presOf" srcId="{BB470C49-B8C5-457E-BC4B-3366BBA77724}" destId="{95497D63-4EBA-4AB9-AEB2-BAD905607C9D}" srcOrd="1" destOrd="0" presId="urn:microsoft.com/office/officeart/2005/8/layout/orgChart1"/>
    <dgm:cxn modelId="{CEFC85B8-E14F-4CE4-A3C8-9604B09E58B2}" type="presOf" srcId="{41F276CF-9AA8-4134-B374-4EC65025C1D9}" destId="{EB537B9B-E96A-4E41-A4EB-E6799822EB56}" srcOrd="1" destOrd="0" presId="urn:microsoft.com/office/officeart/2005/8/layout/orgChart1"/>
    <dgm:cxn modelId="{A63C8961-8B6C-4B61-BB92-83E2971D23F1}" type="presOf" srcId="{A565DDD9-D74B-4FC1-B4BC-13ABD6E9D572}" destId="{A2DE63EA-BFCD-4FAE-9106-91C378AA943E}" srcOrd="1" destOrd="0" presId="urn:microsoft.com/office/officeart/2005/8/layout/orgChart1"/>
    <dgm:cxn modelId="{033E3606-2939-465F-A2CD-C6086D53FA41}" type="presOf" srcId="{FB825B1F-264F-420B-BD40-F1D40E500EFC}" destId="{8F9A87E9-7C07-440E-A49C-4BC38CF64A4C}" srcOrd="1" destOrd="0" presId="urn:microsoft.com/office/officeart/2005/8/layout/orgChart1"/>
    <dgm:cxn modelId="{E9D6FD79-3DD8-4DC6-8371-B0040A5F40D6}" type="presOf" srcId="{3A058A77-0FAB-4B9F-AA41-72395631F521}" destId="{B037BFBF-0E4C-4BDF-81E8-496A9476A80E}" srcOrd="1" destOrd="0" presId="urn:microsoft.com/office/officeart/2005/8/layout/orgChart1"/>
    <dgm:cxn modelId="{67DBF76A-B9CE-41A9-8215-1BD3A46C33C5}" type="presOf" srcId="{A226542C-8625-4148-9923-0CE1D0C711EF}" destId="{097C2A0B-50A1-452A-986F-3ECB89C21C48}" srcOrd="0" destOrd="0" presId="urn:microsoft.com/office/officeart/2005/8/layout/orgChart1"/>
    <dgm:cxn modelId="{1A193C42-F96F-448E-91EC-C1BC2B6E8383}" type="presOf" srcId="{6F5D5783-9707-4DF5-8C58-CDD49B939052}" destId="{C2E46644-483E-4F62-88E9-E00262BA41F6}" srcOrd="0" destOrd="0" presId="urn:microsoft.com/office/officeart/2005/8/layout/orgChart1"/>
    <dgm:cxn modelId="{D0423ED2-DB76-4D2A-A113-DAA32E5412C6}" srcId="{BB470C49-B8C5-457E-BC4B-3366BBA77724}" destId="{A565DDD9-D74B-4FC1-B4BC-13ABD6E9D572}" srcOrd="0" destOrd="0" parTransId="{BD4F9520-E354-4CE6-B542-35D6C35CB6B9}" sibTransId="{F6098553-4A80-485B-9636-9E4FEF512472}"/>
    <dgm:cxn modelId="{F024CE1B-10B3-4875-8A17-E6BAB3F571C9}" type="presOf" srcId="{D00FA8D8-F143-45C7-83F1-5A3A6A6DE95D}" destId="{ABA7AF16-9BCF-4995-B7B3-A11AB2F81ADE}" srcOrd="1" destOrd="0" presId="urn:microsoft.com/office/officeart/2005/8/layout/orgChart1"/>
    <dgm:cxn modelId="{18F0C05F-4E61-4208-8AEA-AEDC671CDDCE}" type="presOf" srcId="{F095A20D-9E4B-4099-A3F9-AFF5E43CDD67}" destId="{CB95326D-9B9C-4CE5-9646-0FCA682C3D71}" srcOrd="0" destOrd="0" presId="urn:microsoft.com/office/officeart/2005/8/layout/orgChart1"/>
    <dgm:cxn modelId="{94965DBE-6362-4813-A572-72B57FC1418A}" type="presOf" srcId="{BD4F9520-E354-4CE6-B542-35D6C35CB6B9}" destId="{A54A6D14-0332-455B-BC0B-99404077EF4B}" srcOrd="0" destOrd="0" presId="urn:microsoft.com/office/officeart/2005/8/layout/orgChart1"/>
    <dgm:cxn modelId="{0A102E64-2586-4693-9363-3C6091DD37A9}" type="presOf" srcId="{FB825B1F-264F-420B-BD40-F1D40E500EFC}" destId="{8E7E8549-E9D5-4604-AB76-92E31025947E}" srcOrd="0" destOrd="0" presId="urn:microsoft.com/office/officeart/2005/8/layout/orgChart1"/>
    <dgm:cxn modelId="{C016F76B-7312-41A1-8C11-9471FBC184D2}" srcId="{261CD904-4EE8-4EA6-9D8B-E627FAE3DFE2}" destId="{41F276CF-9AA8-4134-B374-4EC65025C1D9}" srcOrd="0" destOrd="0" parTransId="{F095A20D-9E4B-4099-A3F9-AFF5E43CDD67}" sibTransId="{C0D64EB7-955E-4C75-AD78-BB8AC684F7D1}"/>
    <dgm:cxn modelId="{16785094-88EF-402A-8EDA-90157FF347CC}" type="presOf" srcId="{C4C773B0-950C-483A-8544-9AF376F6E5DA}" destId="{682B97A7-24FC-4C58-A894-029C42F736EF}" srcOrd="0" destOrd="0" presId="urn:microsoft.com/office/officeart/2005/8/layout/orgChart1"/>
    <dgm:cxn modelId="{6F4E3425-9B97-4817-8C0E-E39513365C8D}" type="presOf" srcId="{5BBBC8E0-5C60-451B-8E90-04395A24FF18}" destId="{5AB30F4C-175B-4AD5-A925-CCFC13B68C73}" srcOrd="0" destOrd="0" presId="urn:microsoft.com/office/officeart/2005/8/layout/orgChart1"/>
    <dgm:cxn modelId="{69359A01-80B1-4723-9811-378512BBDE56}" srcId="{ADD6EBF5-B7C8-4F06-A848-F34B233A2F2D}" destId="{46A6126B-EF13-4DBD-9C3E-38C8988C4CE0}" srcOrd="4" destOrd="0" parTransId="{04F18FBE-1288-4518-BF59-C9C9EB1000DA}" sibTransId="{0B03A7B6-2AB8-4673-BC1D-31BA7322B9A7}"/>
    <dgm:cxn modelId="{ADB8122A-760E-44C4-BC7B-D0EB6C997DD5}" srcId="{9E42190E-1C57-4A3D-B33F-67DF464A5669}" destId="{ADD6EBF5-B7C8-4F06-A848-F34B233A2F2D}" srcOrd="0" destOrd="0" parTransId="{11616074-E92C-4F7C-A97C-6E11CD9B745C}" sibTransId="{5E78262C-508A-4649-820F-39CDDC59581E}"/>
    <dgm:cxn modelId="{34DF47B8-9F9E-4C9A-96FD-F4788C2482CE}" type="presOf" srcId="{41F276CF-9AA8-4134-B374-4EC65025C1D9}" destId="{93C0524C-59CF-4B1A-A0F6-4434476BDB6F}" srcOrd="0" destOrd="0" presId="urn:microsoft.com/office/officeart/2005/8/layout/orgChart1"/>
    <dgm:cxn modelId="{FE412C1B-EC48-4766-91F1-628EBD9FA578}" type="presOf" srcId="{ADD6EBF5-B7C8-4F06-A848-F34B233A2F2D}" destId="{74EE3A30-E652-443E-8C80-EFAE546B6AE1}" srcOrd="1" destOrd="0" presId="urn:microsoft.com/office/officeart/2005/8/layout/orgChart1"/>
    <dgm:cxn modelId="{E716634B-8212-4996-B08F-B7DB18D14709}" type="presOf" srcId="{E246DA75-576D-419E-B96F-51E3317A30E8}" destId="{C2536340-F508-4F32-B97F-9A388D15B067}" srcOrd="0" destOrd="0" presId="urn:microsoft.com/office/officeart/2005/8/layout/orgChart1"/>
    <dgm:cxn modelId="{1172A75C-393B-4036-9C90-056A129EFADD}" type="presOf" srcId="{9E42190E-1C57-4A3D-B33F-67DF464A5669}" destId="{4D1C380F-A4D3-44FC-8DB5-8BA57B80BB40}" srcOrd="0" destOrd="0" presId="urn:microsoft.com/office/officeart/2005/8/layout/orgChart1"/>
    <dgm:cxn modelId="{6FC15876-E297-44A3-A673-3ACDF596580B}" type="presOf" srcId="{261CD904-4EE8-4EA6-9D8B-E627FAE3DFE2}" destId="{F5BAB089-260F-4787-8F31-5B47F9E0DDB9}" srcOrd="0" destOrd="0" presId="urn:microsoft.com/office/officeart/2005/8/layout/orgChart1"/>
    <dgm:cxn modelId="{03114BCE-7FB1-48EB-AC8C-2DDC76173E84}" srcId="{ADD6EBF5-B7C8-4F06-A848-F34B233A2F2D}" destId="{FB825B1F-264F-420B-BD40-F1D40E500EFC}" srcOrd="0" destOrd="0" parTransId="{8AEFB166-586C-4E11-8C9B-BD793FACB0C8}" sibTransId="{DF9DEAE5-926A-4971-B614-DA29C2B58C40}"/>
    <dgm:cxn modelId="{EEBD65B8-3ABA-4211-91D4-B5C4F187031B}" type="presOf" srcId="{04F18FBE-1288-4518-BF59-C9C9EB1000DA}" destId="{13607538-6FEB-45EC-A5F4-383DDF1FD9B0}" srcOrd="0" destOrd="0" presId="urn:microsoft.com/office/officeart/2005/8/layout/orgChart1"/>
    <dgm:cxn modelId="{DA9FEB65-843A-4F04-A2CB-263007970181}" type="presParOf" srcId="{4D1C380F-A4D3-44FC-8DB5-8BA57B80BB40}" destId="{FC0220C6-66B3-469D-8C22-5C4AB6415781}" srcOrd="0" destOrd="0" presId="urn:microsoft.com/office/officeart/2005/8/layout/orgChart1"/>
    <dgm:cxn modelId="{016DFD39-0FE2-4E20-A16F-187D6B9FC498}" type="presParOf" srcId="{FC0220C6-66B3-469D-8C22-5C4AB6415781}" destId="{CF45C7FA-0B44-4AC1-9E27-228CCD827899}" srcOrd="0" destOrd="0" presId="urn:microsoft.com/office/officeart/2005/8/layout/orgChart1"/>
    <dgm:cxn modelId="{C12A3FAA-92D7-4F86-A287-87E1F4FF9A5C}" type="presParOf" srcId="{CF45C7FA-0B44-4AC1-9E27-228CCD827899}" destId="{0858802E-21BE-4FAA-8AB2-9E496718CB45}" srcOrd="0" destOrd="0" presId="urn:microsoft.com/office/officeart/2005/8/layout/orgChart1"/>
    <dgm:cxn modelId="{531FD02F-A95F-4B90-B877-D8CE057FBE7E}" type="presParOf" srcId="{CF45C7FA-0B44-4AC1-9E27-228CCD827899}" destId="{74EE3A30-E652-443E-8C80-EFAE546B6AE1}" srcOrd="1" destOrd="0" presId="urn:microsoft.com/office/officeart/2005/8/layout/orgChart1"/>
    <dgm:cxn modelId="{5CBAFACB-DBC1-4986-8492-4336504FFEFC}" type="presParOf" srcId="{FC0220C6-66B3-469D-8C22-5C4AB6415781}" destId="{334616B8-0323-49C5-9350-BAE9977FD609}" srcOrd="1" destOrd="0" presId="urn:microsoft.com/office/officeart/2005/8/layout/orgChart1"/>
    <dgm:cxn modelId="{247428AA-48E3-49F0-B5A9-9ECDA03593CA}" type="presParOf" srcId="{334616B8-0323-49C5-9350-BAE9977FD609}" destId="{B5DD8C2F-F591-4F11-9889-32C16BD591D6}" srcOrd="0" destOrd="0" presId="urn:microsoft.com/office/officeart/2005/8/layout/orgChart1"/>
    <dgm:cxn modelId="{F0BF7690-5A87-46D5-8C05-668C48C071D7}" type="presParOf" srcId="{334616B8-0323-49C5-9350-BAE9977FD609}" destId="{C682DA21-2BE2-4156-B500-31C70F3797EF}" srcOrd="1" destOrd="0" presId="urn:microsoft.com/office/officeart/2005/8/layout/orgChart1"/>
    <dgm:cxn modelId="{D217EF7E-09BA-40F5-B7D7-2FEB9E9C3F30}" type="presParOf" srcId="{C682DA21-2BE2-4156-B500-31C70F3797EF}" destId="{9D598AD2-6AC4-4C66-8E3B-04D079F44835}" srcOrd="0" destOrd="0" presId="urn:microsoft.com/office/officeart/2005/8/layout/orgChart1"/>
    <dgm:cxn modelId="{0B975559-609E-4BDE-A05C-7C71E40716E5}" type="presParOf" srcId="{9D598AD2-6AC4-4C66-8E3B-04D079F44835}" destId="{8E7E8549-E9D5-4604-AB76-92E31025947E}" srcOrd="0" destOrd="0" presId="urn:microsoft.com/office/officeart/2005/8/layout/orgChart1"/>
    <dgm:cxn modelId="{B5E6A860-E4B4-4A97-BB92-0E5700CA5CA7}" type="presParOf" srcId="{9D598AD2-6AC4-4C66-8E3B-04D079F44835}" destId="{8F9A87E9-7C07-440E-A49C-4BC38CF64A4C}" srcOrd="1" destOrd="0" presId="urn:microsoft.com/office/officeart/2005/8/layout/orgChart1"/>
    <dgm:cxn modelId="{C765B293-632F-49E9-BD93-4F97E356CF44}" type="presParOf" srcId="{C682DA21-2BE2-4156-B500-31C70F3797EF}" destId="{0CAC430A-FA57-4836-B627-580D26832E62}" srcOrd="1" destOrd="0" presId="urn:microsoft.com/office/officeart/2005/8/layout/orgChart1"/>
    <dgm:cxn modelId="{88D0E135-AABD-48E0-81CD-0BD1F820AA02}" type="presParOf" srcId="{0CAC430A-FA57-4836-B627-580D26832E62}" destId="{7516DB91-06FA-4639-99E0-495B28E470DB}" srcOrd="0" destOrd="0" presId="urn:microsoft.com/office/officeart/2005/8/layout/orgChart1"/>
    <dgm:cxn modelId="{903D95F9-0CC8-446D-A0B5-8A9705990211}" type="presParOf" srcId="{0CAC430A-FA57-4836-B627-580D26832E62}" destId="{49A1BB93-30AD-45A3-838D-045F254CEE8C}" srcOrd="1" destOrd="0" presId="urn:microsoft.com/office/officeart/2005/8/layout/orgChart1"/>
    <dgm:cxn modelId="{1177C23D-DDF7-4124-85C3-2C289CEE2989}" type="presParOf" srcId="{49A1BB93-30AD-45A3-838D-045F254CEE8C}" destId="{6307C3D1-FFE3-4AA2-843E-47630075A96B}" srcOrd="0" destOrd="0" presId="urn:microsoft.com/office/officeart/2005/8/layout/orgChart1"/>
    <dgm:cxn modelId="{0D09D1A9-7AA4-4F34-8BC2-0602554EE76F}" type="presParOf" srcId="{6307C3D1-FFE3-4AA2-843E-47630075A96B}" destId="{C67AFA53-F2A9-4241-95FE-4B039B6287B6}" srcOrd="0" destOrd="0" presId="urn:microsoft.com/office/officeart/2005/8/layout/orgChart1"/>
    <dgm:cxn modelId="{6B66915F-F03E-4D6E-9BCF-290F9E6E7F4A}" type="presParOf" srcId="{6307C3D1-FFE3-4AA2-843E-47630075A96B}" destId="{B037BFBF-0E4C-4BDF-81E8-496A9476A80E}" srcOrd="1" destOrd="0" presId="urn:microsoft.com/office/officeart/2005/8/layout/orgChart1"/>
    <dgm:cxn modelId="{4265AD2F-6EF2-4FCD-BF6B-1C2CD5E432E2}" type="presParOf" srcId="{49A1BB93-30AD-45A3-838D-045F254CEE8C}" destId="{4A7F29D5-E962-4CAB-9039-E5940ACD98B1}" srcOrd="1" destOrd="0" presId="urn:microsoft.com/office/officeart/2005/8/layout/orgChart1"/>
    <dgm:cxn modelId="{E164D399-43B9-4DB0-95DA-E396B9625573}" type="presParOf" srcId="{49A1BB93-30AD-45A3-838D-045F254CEE8C}" destId="{6F50B933-1DDD-469A-83AE-B6C1E42ADD36}" srcOrd="2" destOrd="0" presId="urn:microsoft.com/office/officeart/2005/8/layout/orgChart1"/>
    <dgm:cxn modelId="{DDB58B4C-1233-4631-B584-69178D492B5D}" type="presParOf" srcId="{C682DA21-2BE2-4156-B500-31C70F3797EF}" destId="{85FA0FDA-2AB8-410E-B98B-980F0E6B0A48}" srcOrd="2" destOrd="0" presId="urn:microsoft.com/office/officeart/2005/8/layout/orgChart1"/>
    <dgm:cxn modelId="{F9FB7E4E-8C6A-4D0D-82E4-D7CFA0A96E23}" type="presParOf" srcId="{334616B8-0323-49C5-9350-BAE9977FD609}" destId="{5AB30F4C-175B-4AD5-A925-CCFC13B68C73}" srcOrd="2" destOrd="0" presId="urn:microsoft.com/office/officeart/2005/8/layout/orgChart1"/>
    <dgm:cxn modelId="{D0464B4E-9B7C-4973-9CF7-1D03756360E8}" type="presParOf" srcId="{334616B8-0323-49C5-9350-BAE9977FD609}" destId="{1F88C5F7-52FB-4CFA-8F56-3DE4A6673865}" srcOrd="3" destOrd="0" presId="urn:microsoft.com/office/officeart/2005/8/layout/orgChart1"/>
    <dgm:cxn modelId="{71AEEF50-11E3-4E84-8130-262E30C612F4}" type="presParOf" srcId="{1F88C5F7-52FB-4CFA-8F56-3DE4A6673865}" destId="{873C2CEF-C2A5-4ACE-8030-F271AE8BEE7D}" srcOrd="0" destOrd="0" presId="urn:microsoft.com/office/officeart/2005/8/layout/orgChart1"/>
    <dgm:cxn modelId="{FBB7ADBF-6518-4B24-8614-456753CBA6C4}" type="presParOf" srcId="{873C2CEF-C2A5-4ACE-8030-F271AE8BEE7D}" destId="{F5BAB089-260F-4787-8F31-5B47F9E0DDB9}" srcOrd="0" destOrd="0" presId="urn:microsoft.com/office/officeart/2005/8/layout/orgChart1"/>
    <dgm:cxn modelId="{2CB60EF4-F564-4DE7-AED3-22666E04E8FF}" type="presParOf" srcId="{873C2CEF-C2A5-4ACE-8030-F271AE8BEE7D}" destId="{C484DD35-66B0-46AA-8D2E-66481F0361EE}" srcOrd="1" destOrd="0" presId="urn:microsoft.com/office/officeart/2005/8/layout/orgChart1"/>
    <dgm:cxn modelId="{E9408056-9875-433B-A591-21E4D6BD4E14}" type="presParOf" srcId="{1F88C5F7-52FB-4CFA-8F56-3DE4A6673865}" destId="{944D089A-AF37-4C9F-B6DD-76E2CEC2DD34}" srcOrd="1" destOrd="0" presId="urn:microsoft.com/office/officeart/2005/8/layout/orgChart1"/>
    <dgm:cxn modelId="{FA48C5EE-55E3-4C33-941F-59DF5B713F14}" type="presParOf" srcId="{944D089A-AF37-4C9F-B6DD-76E2CEC2DD34}" destId="{CB95326D-9B9C-4CE5-9646-0FCA682C3D71}" srcOrd="0" destOrd="0" presId="urn:microsoft.com/office/officeart/2005/8/layout/orgChart1"/>
    <dgm:cxn modelId="{B26E2C24-79F0-4386-B469-88EBABFA1850}" type="presParOf" srcId="{944D089A-AF37-4C9F-B6DD-76E2CEC2DD34}" destId="{785847B1-71C3-436C-8416-AE5126023191}" srcOrd="1" destOrd="0" presId="urn:microsoft.com/office/officeart/2005/8/layout/orgChart1"/>
    <dgm:cxn modelId="{5446DA35-25F2-49F2-9C9B-0D5DDA481D9E}" type="presParOf" srcId="{785847B1-71C3-436C-8416-AE5126023191}" destId="{2EFFEA3B-72F9-4C9B-9861-6A26513E7972}" srcOrd="0" destOrd="0" presId="urn:microsoft.com/office/officeart/2005/8/layout/orgChart1"/>
    <dgm:cxn modelId="{86362236-39DF-486A-8062-D2DD4D410744}" type="presParOf" srcId="{2EFFEA3B-72F9-4C9B-9861-6A26513E7972}" destId="{93C0524C-59CF-4B1A-A0F6-4434476BDB6F}" srcOrd="0" destOrd="0" presId="urn:microsoft.com/office/officeart/2005/8/layout/orgChart1"/>
    <dgm:cxn modelId="{84EBC201-B5DA-488E-A2BB-5C4D92B85A66}" type="presParOf" srcId="{2EFFEA3B-72F9-4C9B-9861-6A26513E7972}" destId="{EB537B9B-E96A-4E41-A4EB-E6799822EB56}" srcOrd="1" destOrd="0" presId="urn:microsoft.com/office/officeart/2005/8/layout/orgChart1"/>
    <dgm:cxn modelId="{191D4299-B35A-40E8-9C1F-EFC82E8A9D03}" type="presParOf" srcId="{785847B1-71C3-436C-8416-AE5126023191}" destId="{97748C98-00B6-4086-9A7D-5C9AF38F619B}" srcOrd="1" destOrd="0" presId="urn:microsoft.com/office/officeart/2005/8/layout/orgChart1"/>
    <dgm:cxn modelId="{A08ECEA8-A8AB-476D-8494-8E87BCDD4915}" type="presParOf" srcId="{785847B1-71C3-436C-8416-AE5126023191}" destId="{20823706-1B97-4742-A8CA-B189258AE99C}" srcOrd="2" destOrd="0" presId="urn:microsoft.com/office/officeart/2005/8/layout/orgChart1"/>
    <dgm:cxn modelId="{99846828-0868-4A20-A62E-B93446FD9812}" type="presParOf" srcId="{1F88C5F7-52FB-4CFA-8F56-3DE4A6673865}" destId="{A2CD9A08-FE76-4B5D-BD65-D7AF0204A9D6}" srcOrd="2" destOrd="0" presId="urn:microsoft.com/office/officeart/2005/8/layout/orgChart1"/>
    <dgm:cxn modelId="{9C290A02-6A13-421D-9E36-17233F7C9BDF}" type="presParOf" srcId="{334616B8-0323-49C5-9350-BAE9977FD609}" destId="{43778752-3D57-4995-ABD0-13A734A0785E}" srcOrd="4" destOrd="0" presId="urn:microsoft.com/office/officeart/2005/8/layout/orgChart1"/>
    <dgm:cxn modelId="{05F4103C-830C-41F5-8D3A-34E979733E53}" type="presParOf" srcId="{334616B8-0323-49C5-9350-BAE9977FD609}" destId="{658CB139-0872-4F03-A316-6B47CD2F83ED}" srcOrd="5" destOrd="0" presId="urn:microsoft.com/office/officeart/2005/8/layout/orgChart1"/>
    <dgm:cxn modelId="{3731E04A-9223-4ADE-8108-36016F88E12B}" type="presParOf" srcId="{658CB139-0872-4F03-A316-6B47CD2F83ED}" destId="{CC0D4CFD-3AE4-4F6F-8154-FEC8F7371464}" srcOrd="0" destOrd="0" presId="urn:microsoft.com/office/officeart/2005/8/layout/orgChart1"/>
    <dgm:cxn modelId="{22C72EE6-AAFB-47A0-8A1A-2DA5DFBBED41}" type="presParOf" srcId="{CC0D4CFD-3AE4-4F6F-8154-FEC8F7371464}" destId="{89BD099C-DC76-4533-8AEB-54C403567447}" srcOrd="0" destOrd="0" presId="urn:microsoft.com/office/officeart/2005/8/layout/orgChart1"/>
    <dgm:cxn modelId="{FCB5E831-4B82-41E5-A26F-07A804267278}" type="presParOf" srcId="{CC0D4CFD-3AE4-4F6F-8154-FEC8F7371464}" destId="{ABA7AF16-9BCF-4995-B7B3-A11AB2F81ADE}" srcOrd="1" destOrd="0" presId="urn:microsoft.com/office/officeart/2005/8/layout/orgChart1"/>
    <dgm:cxn modelId="{AAD5EEAB-5F9B-42B9-9D5D-D98C4B45336F}" type="presParOf" srcId="{658CB139-0872-4F03-A316-6B47CD2F83ED}" destId="{FC8EF5E6-0490-449E-8CA4-EF14610FF863}" srcOrd="1" destOrd="0" presId="urn:microsoft.com/office/officeart/2005/8/layout/orgChart1"/>
    <dgm:cxn modelId="{706C639E-453F-4CA6-8578-B3021A7F13AB}" type="presParOf" srcId="{FC8EF5E6-0490-449E-8CA4-EF14610FF863}" destId="{C2536340-F508-4F32-B97F-9A388D15B067}" srcOrd="0" destOrd="0" presId="urn:microsoft.com/office/officeart/2005/8/layout/orgChart1"/>
    <dgm:cxn modelId="{0DD59B1E-64CF-4806-A64E-3186184B2187}" type="presParOf" srcId="{FC8EF5E6-0490-449E-8CA4-EF14610FF863}" destId="{A339D436-191A-4A21-B0C5-7A7EA7D86676}" srcOrd="1" destOrd="0" presId="urn:microsoft.com/office/officeart/2005/8/layout/orgChart1"/>
    <dgm:cxn modelId="{37CBED1F-BA84-4ECC-9DFB-7B5D229B250F}" type="presParOf" srcId="{A339D436-191A-4A21-B0C5-7A7EA7D86676}" destId="{B08DEC69-D123-49EE-8E37-8F382DF2C9A2}" srcOrd="0" destOrd="0" presId="urn:microsoft.com/office/officeart/2005/8/layout/orgChart1"/>
    <dgm:cxn modelId="{8E74F60A-2DE3-4D77-87C0-44205D4BC213}" type="presParOf" srcId="{B08DEC69-D123-49EE-8E37-8F382DF2C9A2}" destId="{682B97A7-24FC-4C58-A894-029C42F736EF}" srcOrd="0" destOrd="0" presId="urn:microsoft.com/office/officeart/2005/8/layout/orgChart1"/>
    <dgm:cxn modelId="{736061F2-876B-4157-B0C6-6C52F0BB2295}" type="presParOf" srcId="{B08DEC69-D123-49EE-8E37-8F382DF2C9A2}" destId="{14C89CF4-95F8-4619-ADFC-F4129052DE4E}" srcOrd="1" destOrd="0" presId="urn:microsoft.com/office/officeart/2005/8/layout/orgChart1"/>
    <dgm:cxn modelId="{7FABBBD8-0173-41AD-997C-4111E678A2FF}" type="presParOf" srcId="{A339D436-191A-4A21-B0C5-7A7EA7D86676}" destId="{8F91500E-CCFC-41D4-AA9F-35A5FD5D9C3F}" srcOrd="1" destOrd="0" presId="urn:microsoft.com/office/officeart/2005/8/layout/orgChart1"/>
    <dgm:cxn modelId="{D3696BF0-BCEE-4C46-84DC-C4C4BCB0350C}" type="presParOf" srcId="{A339D436-191A-4A21-B0C5-7A7EA7D86676}" destId="{093BA95A-6012-44DE-BEE5-8A92D334F09E}" srcOrd="2" destOrd="0" presId="urn:microsoft.com/office/officeart/2005/8/layout/orgChart1"/>
    <dgm:cxn modelId="{46CF2B6C-5126-4E99-94EA-2799CBF98AFA}" type="presParOf" srcId="{658CB139-0872-4F03-A316-6B47CD2F83ED}" destId="{D045B042-ECE9-4450-872B-E75B5DD0B62B}" srcOrd="2" destOrd="0" presId="urn:microsoft.com/office/officeart/2005/8/layout/orgChart1"/>
    <dgm:cxn modelId="{D79CC2BB-46BD-460E-B767-02CBB0D3A40A}" type="presParOf" srcId="{334616B8-0323-49C5-9350-BAE9977FD609}" destId="{C2E46644-483E-4F62-88E9-E00262BA41F6}" srcOrd="6" destOrd="0" presId="urn:microsoft.com/office/officeart/2005/8/layout/orgChart1"/>
    <dgm:cxn modelId="{ECEFD6BF-D113-403E-8395-85C699E964F0}" type="presParOf" srcId="{334616B8-0323-49C5-9350-BAE9977FD609}" destId="{85ED4221-ACC2-44A7-A3BD-6C2DE4C9D123}" srcOrd="7" destOrd="0" presId="urn:microsoft.com/office/officeart/2005/8/layout/orgChart1"/>
    <dgm:cxn modelId="{2946847C-450A-45BF-97B3-1E3EBD09D6B4}" type="presParOf" srcId="{85ED4221-ACC2-44A7-A3BD-6C2DE4C9D123}" destId="{971266DA-51F4-4976-847F-4389E95F2304}" srcOrd="0" destOrd="0" presId="urn:microsoft.com/office/officeart/2005/8/layout/orgChart1"/>
    <dgm:cxn modelId="{67E39CE7-920E-4F84-B9B8-D88E88A0A3D1}" type="presParOf" srcId="{971266DA-51F4-4976-847F-4389E95F2304}" destId="{9A1AE33B-872B-42FF-8559-FA09207B9924}" srcOrd="0" destOrd="0" presId="urn:microsoft.com/office/officeart/2005/8/layout/orgChart1"/>
    <dgm:cxn modelId="{E6C99191-F657-4B9B-B8CA-0CCF834B1C21}" type="presParOf" srcId="{971266DA-51F4-4976-847F-4389E95F2304}" destId="{95497D63-4EBA-4AB9-AEB2-BAD905607C9D}" srcOrd="1" destOrd="0" presId="urn:microsoft.com/office/officeart/2005/8/layout/orgChart1"/>
    <dgm:cxn modelId="{3F7CD72A-464A-42E3-A845-41B5CB733446}" type="presParOf" srcId="{85ED4221-ACC2-44A7-A3BD-6C2DE4C9D123}" destId="{0BC6750E-5C7F-4EDC-8D2B-8E056D6FA3E0}" srcOrd="1" destOrd="0" presId="urn:microsoft.com/office/officeart/2005/8/layout/orgChart1"/>
    <dgm:cxn modelId="{1D76D95D-DBF0-4826-8FB7-DE1CE40A4BFF}" type="presParOf" srcId="{0BC6750E-5C7F-4EDC-8D2B-8E056D6FA3E0}" destId="{A54A6D14-0332-455B-BC0B-99404077EF4B}" srcOrd="0" destOrd="0" presId="urn:microsoft.com/office/officeart/2005/8/layout/orgChart1"/>
    <dgm:cxn modelId="{9468EFA3-B35A-46DA-9289-BA4368ABDEF4}" type="presParOf" srcId="{0BC6750E-5C7F-4EDC-8D2B-8E056D6FA3E0}" destId="{FACCA095-F690-43DA-8041-9640D743533E}" srcOrd="1" destOrd="0" presId="urn:microsoft.com/office/officeart/2005/8/layout/orgChart1"/>
    <dgm:cxn modelId="{E9FA60BF-BD7E-4153-89F1-38FC3F1FD072}" type="presParOf" srcId="{FACCA095-F690-43DA-8041-9640D743533E}" destId="{5CDFB229-08EF-4305-8232-5DDADFCE298B}" srcOrd="0" destOrd="0" presId="urn:microsoft.com/office/officeart/2005/8/layout/orgChart1"/>
    <dgm:cxn modelId="{2006E8A5-1A17-4D27-AA2A-80FAD0D9784D}" type="presParOf" srcId="{5CDFB229-08EF-4305-8232-5DDADFCE298B}" destId="{68270A5C-097B-49C1-B0EF-99F79D94C665}" srcOrd="0" destOrd="0" presId="urn:microsoft.com/office/officeart/2005/8/layout/orgChart1"/>
    <dgm:cxn modelId="{47C7802C-ABD4-4817-9E74-48F8115225CF}" type="presParOf" srcId="{5CDFB229-08EF-4305-8232-5DDADFCE298B}" destId="{A2DE63EA-BFCD-4FAE-9106-91C378AA943E}" srcOrd="1" destOrd="0" presId="urn:microsoft.com/office/officeart/2005/8/layout/orgChart1"/>
    <dgm:cxn modelId="{B2ABDBA2-A5E6-4480-8089-55F52FDC59AB}" type="presParOf" srcId="{FACCA095-F690-43DA-8041-9640D743533E}" destId="{16F0009F-B824-427E-8EDD-19A283117F20}" srcOrd="1" destOrd="0" presId="urn:microsoft.com/office/officeart/2005/8/layout/orgChart1"/>
    <dgm:cxn modelId="{25D9BA05-7F13-4E71-A44D-7D4C69DA9C83}" type="presParOf" srcId="{FACCA095-F690-43DA-8041-9640D743533E}" destId="{1787666A-72DD-4D01-82BE-626F094E9FF9}" srcOrd="2" destOrd="0" presId="urn:microsoft.com/office/officeart/2005/8/layout/orgChart1"/>
    <dgm:cxn modelId="{848121FC-A8F9-4A74-A0D5-D897CA849701}" type="presParOf" srcId="{85ED4221-ACC2-44A7-A3BD-6C2DE4C9D123}" destId="{C2C9C135-6787-494A-A278-9A42C4DAB034}" srcOrd="2" destOrd="0" presId="urn:microsoft.com/office/officeart/2005/8/layout/orgChart1"/>
    <dgm:cxn modelId="{9FA45A80-92AD-477B-966E-83D0601C4ECD}" type="presParOf" srcId="{334616B8-0323-49C5-9350-BAE9977FD609}" destId="{13607538-6FEB-45EC-A5F4-383DDF1FD9B0}" srcOrd="8" destOrd="0" presId="urn:microsoft.com/office/officeart/2005/8/layout/orgChart1"/>
    <dgm:cxn modelId="{5856D68E-75C4-4B9A-BE66-AE031E147523}" type="presParOf" srcId="{334616B8-0323-49C5-9350-BAE9977FD609}" destId="{34790667-0A48-406C-8424-C9C9D7DD1B1F}" srcOrd="9" destOrd="0" presId="urn:microsoft.com/office/officeart/2005/8/layout/orgChart1"/>
    <dgm:cxn modelId="{3255DF68-A36F-4E91-9EBC-4FA74C294440}" type="presParOf" srcId="{34790667-0A48-406C-8424-C9C9D7DD1B1F}" destId="{D5DF5DD2-F3A8-4FD8-AF00-6254C13FAC47}" srcOrd="0" destOrd="0" presId="urn:microsoft.com/office/officeart/2005/8/layout/orgChart1"/>
    <dgm:cxn modelId="{5B5D5DF7-40C3-4283-A7B4-3F1A33AA15FD}" type="presParOf" srcId="{D5DF5DD2-F3A8-4FD8-AF00-6254C13FAC47}" destId="{E564F811-C485-47AD-9513-827A46159E91}" srcOrd="0" destOrd="0" presId="urn:microsoft.com/office/officeart/2005/8/layout/orgChart1"/>
    <dgm:cxn modelId="{BE11D706-9267-4A37-8269-E51851C14925}" type="presParOf" srcId="{D5DF5DD2-F3A8-4FD8-AF00-6254C13FAC47}" destId="{5F28B649-2B6E-4F5A-A113-EA5BF703F968}" srcOrd="1" destOrd="0" presId="urn:microsoft.com/office/officeart/2005/8/layout/orgChart1"/>
    <dgm:cxn modelId="{094705C5-BE02-4A24-84F3-13B356264838}" type="presParOf" srcId="{34790667-0A48-406C-8424-C9C9D7DD1B1F}" destId="{F9172BC9-E10F-4FC0-8E66-A35AEC074610}" srcOrd="1" destOrd="0" presId="urn:microsoft.com/office/officeart/2005/8/layout/orgChart1"/>
    <dgm:cxn modelId="{2A94030E-05C7-4BA2-83F2-4A82A4FC810B}" type="presParOf" srcId="{F9172BC9-E10F-4FC0-8E66-A35AEC074610}" destId="{48BA103B-46AA-419D-875E-14CE9C588E76}" srcOrd="0" destOrd="0" presId="urn:microsoft.com/office/officeart/2005/8/layout/orgChart1"/>
    <dgm:cxn modelId="{C50E6780-B2CF-4A10-A229-C2B10E272B9E}" type="presParOf" srcId="{F9172BC9-E10F-4FC0-8E66-A35AEC074610}" destId="{9011A705-6DD9-4C44-B86F-AB05EE739941}" srcOrd="1" destOrd="0" presId="urn:microsoft.com/office/officeart/2005/8/layout/orgChart1"/>
    <dgm:cxn modelId="{58B5E735-67C1-44D1-BA69-2C6F8A859E3B}" type="presParOf" srcId="{9011A705-6DD9-4C44-B86F-AB05EE739941}" destId="{F9D0399B-0174-4160-8FCA-23E9566D2C8F}" srcOrd="0" destOrd="0" presId="urn:microsoft.com/office/officeart/2005/8/layout/orgChart1"/>
    <dgm:cxn modelId="{22CBAB52-ECFC-4DD0-ACB1-55D0973F85EB}" type="presParOf" srcId="{F9D0399B-0174-4160-8FCA-23E9566D2C8F}" destId="{097C2A0B-50A1-452A-986F-3ECB89C21C48}" srcOrd="0" destOrd="0" presId="urn:microsoft.com/office/officeart/2005/8/layout/orgChart1"/>
    <dgm:cxn modelId="{C4FF1474-0757-42C1-B765-6CB3FA40D5ED}" type="presParOf" srcId="{F9D0399B-0174-4160-8FCA-23E9566D2C8F}" destId="{E3AD6A7C-3757-46BB-9C09-D25EF20BB395}" srcOrd="1" destOrd="0" presId="urn:microsoft.com/office/officeart/2005/8/layout/orgChart1"/>
    <dgm:cxn modelId="{E2EB7AE6-55D0-48E7-A002-F854CD6E290E}" type="presParOf" srcId="{9011A705-6DD9-4C44-B86F-AB05EE739941}" destId="{9D737972-7091-483E-99A7-3D3F643750A8}" srcOrd="1" destOrd="0" presId="urn:microsoft.com/office/officeart/2005/8/layout/orgChart1"/>
    <dgm:cxn modelId="{02254F0F-DE1B-4C2E-A548-7EE00F50D9A7}" type="presParOf" srcId="{9011A705-6DD9-4C44-B86F-AB05EE739941}" destId="{FF431FE6-55AB-46FB-8171-009475D6C27E}" srcOrd="2" destOrd="0" presId="urn:microsoft.com/office/officeart/2005/8/layout/orgChart1"/>
    <dgm:cxn modelId="{803A56AA-7FE7-448B-8E12-63EFEFBF7CF6}" type="presParOf" srcId="{34790667-0A48-406C-8424-C9C9D7DD1B1F}" destId="{A3B961DC-67CA-463F-B0B9-47CFA32CEC44}" srcOrd="2" destOrd="0" presId="urn:microsoft.com/office/officeart/2005/8/layout/orgChart1"/>
    <dgm:cxn modelId="{E16629E4-F655-4D06-A4E3-3CC50FF7ED29}" type="presParOf" srcId="{FC0220C6-66B3-469D-8C22-5C4AB6415781}" destId="{943D4B46-E0DA-4F17-ABAA-E416EF0689D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42190E-1C57-4A3D-B33F-67DF464A5669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MY"/>
        </a:p>
      </dgm:t>
    </dgm:pt>
    <dgm:pt modelId="{ADD6EBF5-B7C8-4F06-A848-F34B233A2F2D}">
      <dgm:prSet phldrT="[Text]" custT="1"/>
      <dgm:spPr/>
      <dgm:t>
        <a:bodyPr/>
        <a:lstStyle/>
        <a:p>
          <a:pPr>
            <a:buNone/>
          </a:pPr>
          <a:r>
            <a:rPr lang="en-US" sz="2000"/>
            <a:t>PENYESUAIAN CIRI KHAS TUMBUHAN DALAM </a:t>
          </a:r>
        </a:p>
        <a:p>
          <a:pPr>
            <a:buNone/>
          </a:pPr>
          <a:r>
            <a:rPr lang="en-US" sz="2000">
              <a:highlight>
                <a:srgbClr val="FFFF00"/>
              </a:highlight>
            </a:rPr>
            <a:t>IKLIM SEJUK</a:t>
          </a:r>
          <a:endParaRPr lang="en-MY" sz="2000">
            <a:highlight>
              <a:srgbClr val="FFFF00"/>
            </a:highlight>
          </a:endParaRPr>
        </a:p>
      </dgm:t>
    </dgm:pt>
    <dgm:pt modelId="{11616074-E92C-4F7C-A97C-6E11CD9B745C}" type="parTrans" cxnId="{ADB8122A-760E-44C4-BC7B-D0EB6C997DD5}">
      <dgm:prSet/>
      <dgm:spPr/>
      <dgm:t>
        <a:bodyPr/>
        <a:lstStyle/>
        <a:p>
          <a:endParaRPr lang="en-MY"/>
        </a:p>
      </dgm:t>
    </dgm:pt>
    <dgm:pt modelId="{5E78262C-508A-4649-820F-39CDDC59581E}" type="sibTrans" cxnId="{ADB8122A-760E-44C4-BC7B-D0EB6C997DD5}">
      <dgm:prSet/>
      <dgm:spPr/>
      <dgm:t>
        <a:bodyPr/>
        <a:lstStyle/>
        <a:p>
          <a:endParaRPr lang="en-MY"/>
        </a:p>
      </dgm:t>
    </dgm:pt>
    <dgm:pt modelId="{BB470C49-B8C5-457E-BC4B-3366BBA77724}">
      <dgm:prSet phldrT="[Text]" custT="1"/>
      <dgm:spPr/>
      <dgm:t>
        <a:bodyPr/>
        <a:lstStyle/>
        <a:p>
          <a:r>
            <a:rPr lang="en-US" sz="2400" err="1">
              <a:solidFill>
                <a:schemeClr val="tx1"/>
              </a:solidFill>
            </a:rPr>
            <a:t>Pokok</a:t>
          </a:r>
          <a:r>
            <a:rPr lang="en-US" sz="2400">
              <a:solidFill>
                <a:schemeClr val="tx1"/>
              </a:solidFill>
            </a:rPr>
            <a:t> </a:t>
          </a:r>
          <a:r>
            <a:rPr lang="en-US" sz="2400" err="1">
              <a:solidFill>
                <a:schemeClr val="tx1"/>
              </a:solidFill>
            </a:rPr>
            <a:t>Mapel</a:t>
          </a:r>
          <a:endParaRPr lang="en-MY" sz="2400">
            <a:solidFill>
              <a:schemeClr val="tx1"/>
            </a:solidFill>
          </a:endParaRPr>
        </a:p>
      </dgm:t>
    </dgm:pt>
    <dgm:pt modelId="{6F5D5783-9707-4DF5-8C58-CDD49B939052}" type="parTrans" cxnId="{6760F8A8-F6DA-4BD5-A361-F1FA7B304B33}">
      <dgm:prSet/>
      <dgm:spPr/>
      <dgm:t>
        <a:bodyPr/>
        <a:lstStyle/>
        <a:p>
          <a:endParaRPr lang="en-MY"/>
        </a:p>
      </dgm:t>
    </dgm:pt>
    <dgm:pt modelId="{B3DF3820-C199-4A48-A01E-4C276F7CC2F9}" type="sibTrans" cxnId="{6760F8A8-F6DA-4BD5-A361-F1FA7B304B33}">
      <dgm:prSet/>
      <dgm:spPr/>
      <dgm:t>
        <a:bodyPr/>
        <a:lstStyle/>
        <a:p>
          <a:endParaRPr lang="en-MY"/>
        </a:p>
      </dgm:t>
    </dgm:pt>
    <dgm:pt modelId="{A565DDD9-D74B-4FC1-B4BC-13ABD6E9D572}">
      <dgm:prSet custT="1"/>
      <dgm:spPr/>
      <dgm:t>
        <a:bodyPr/>
        <a:lstStyle/>
        <a:p>
          <a:r>
            <a:rPr lang="en-US" sz="2800"/>
            <a:t>a) </a:t>
          </a:r>
          <a:r>
            <a:rPr lang="en-US" sz="2800" err="1"/>
            <a:t>Kulit</a:t>
          </a:r>
          <a:r>
            <a:rPr lang="en-US" sz="2800"/>
            <a:t> yang </a:t>
          </a:r>
          <a:r>
            <a:rPr lang="en-US" sz="2800" err="1"/>
            <a:t>tebal</a:t>
          </a:r>
          <a:endParaRPr lang="en-MY" sz="2800"/>
        </a:p>
      </dgm:t>
    </dgm:pt>
    <dgm:pt modelId="{BD4F9520-E354-4CE6-B542-35D6C35CB6B9}" type="parTrans" cxnId="{D0423ED2-DB76-4D2A-A113-DAA32E5412C6}">
      <dgm:prSet/>
      <dgm:spPr/>
      <dgm:t>
        <a:bodyPr/>
        <a:lstStyle/>
        <a:p>
          <a:endParaRPr lang="en-MY"/>
        </a:p>
      </dgm:t>
    </dgm:pt>
    <dgm:pt modelId="{F6098553-4A80-485B-9636-9E4FEF512472}" type="sibTrans" cxnId="{D0423ED2-DB76-4D2A-A113-DAA32E5412C6}">
      <dgm:prSet/>
      <dgm:spPr/>
      <dgm:t>
        <a:bodyPr/>
        <a:lstStyle/>
        <a:p>
          <a:endParaRPr lang="en-MY"/>
        </a:p>
      </dgm:t>
    </dgm:pt>
    <dgm:pt modelId="{4D1C380F-A4D3-44FC-8DB5-8BA57B80BB40}" type="pres">
      <dgm:prSet presAssocID="{9E42190E-1C57-4A3D-B33F-67DF464A566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0220C6-66B3-469D-8C22-5C4AB6415781}" type="pres">
      <dgm:prSet presAssocID="{ADD6EBF5-B7C8-4F06-A848-F34B233A2F2D}" presName="hierRoot1" presStyleCnt="0">
        <dgm:presLayoutVars>
          <dgm:hierBranch val="init"/>
        </dgm:presLayoutVars>
      </dgm:prSet>
      <dgm:spPr/>
    </dgm:pt>
    <dgm:pt modelId="{CF45C7FA-0B44-4AC1-9E27-228CCD827899}" type="pres">
      <dgm:prSet presAssocID="{ADD6EBF5-B7C8-4F06-A848-F34B233A2F2D}" presName="rootComposite1" presStyleCnt="0"/>
      <dgm:spPr/>
    </dgm:pt>
    <dgm:pt modelId="{0858802E-21BE-4FAA-8AB2-9E496718CB45}" type="pres">
      <dgm:prSet presAssocID="{ADD6EBF5-B7C8-4F06-A848-F34B233A2F2D}" presName="rootText1" presStyleLbl="node0" presStyleIdx="0" presStyleCnt="1" custScaleX="2069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EE3A30-E652-443E-8C80-EFAE546B6AE1}" type="pres">
      <dgm:prSet presAssocID="{ADD6EBF5-B7C8-4F06-A848-F34B233A2F2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34616B8-0323-49C5-9350-BAE9977FD609}" type="pres">
      <dgm:prSet presAssocID="{ADD6EBF5-B7C8-4F06-A848-F34B233A2F2D}" presName="hierChild2" presStyleCnt="0"/>
      <dgm:spPr/>
    </dgm:pt>
    <dgm:pt modelId="{C2E46644-483E-4F62-88E9-E00262BA41F6}" type="pres">
      <dgm:prSet presAssocID="{6F5D5783-9707-4DF5-8C58-CDD49B939052}" presName="Name37" presStyleLbl="parChTrans1D2" presStyleIdx="0" presStyleCnt="1"/>
      <dgm:spPr/>
      <dgm:t>
        <a:bodyPr/>
        <a:lstStyle/>
        <a:p>
          <a:endParaRPr lang="en-US"/>
        </a:p>
      </dgm:t>
    </dgm:pt>
    <dgm:pt modelId="{85ED4221-ACC2-44A7-A3BD-6C2DE4C9D123}" type="pres">
      <dgm:prSet presAssocID="{BB470C49-B8C5-457E-BC4B-3366BBA77724}" presName="hierRoot2" presStyleCnt="0">
        <dgm:presLayoutVars>
          <dgm:hierBranch val="init"/>
        </dgm:presLayoutVars>
      </dgm:prSet>
      <dgm:spPr/>
    </dgm:pt>
    <dgm:pt modelId="{971266DA-51F4-4976-847F-4389E95F2304}" type="pres">
      <dgm:prSet presAssocID="{BB470C49-B8C5-457E-BC4B-3366BBA77724}" presName="rootComposite" presStyleCnt="0"/>
      <dgm:spPr/>
    </dgm:pt>
    <dgm:pt modelId="{9A1AE33B-872B-42FF-8559-FA09207B9924}" type="pres">
      <dgm:prSet presAssocID="{BB470C49-B8C5-457E-BC4B-3366BBA77724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497D63-4EBA-4AB9-AEB2-BAD905607C9D}" type="pres">
      <dgm:prSet presAssocID="{BB470C49-B8C5-457E-BC4B-3366BBA77724}" presName="rootConnector" presStyleLbl="node2" presStyleIdx="0" presStyleCnt="1"/>
      <dgm:spPr/>
      <dgm:t>
        <a:bodyPr/>
        <a:lstStyle/>
        <a:p>
          <a:endParaRPr lang="en-US"/>
        </a:p>
      </dgm:t>
    </dgm:pt>
    <dgm:pt modelId="{0BC6750E-5C7F-4EDC-8D2B-8E056D6FA3E0}" type="pres">
      <dgm:prSet presAssocID="{BB470C49-B8C5-457E-BC4B-3366BBA77724}" presName="hierChild4" presStyleCnt="0"/>
      <dgm:spPr/>
    </dgm:pt>
    <dgm:pt modelId="{A54A6D14-0332-455B-BC0B-99404077EF4B}" type="pres">
      <dgm:prSet presAssocID="{BD4F9520-E354-4CE6-B542-35D6C35CB6B9}" presName="Name37" presStyleLbl="parChTrans1D3" presStyleIdx="0" presStyleCnt="1"/>
      <dgm:spPr/>
      <dgm:t>
        <a:bodyPr/>
        <a:lstStyle/>
        <a:p>
          <a:endParaRPr lang="en-US"/>
        </a:p>
      </dgm:t>
    </dgm:pt>
    <dgm:pt modelId="{FACCA095-F690-43DA-8041-9640D743533E}" type="pres">
      <dgm:prSet presAssocID="{A565DDD9-D74B-4FC1-B4BC-13ABD6E9D572}" presName="hierRoot2" presStyleCnt="0">
        <dgm:presLayoutVars>
          <dgm:hierBranch val="init"/>
        </dgm:presLayoutVars>
      </dgm:prSet>
      <dgm:spPr/>
    </dgm:pt>
    <dgm:pt modelId="{5CDFB229-08EF-4305-8232-5DDADFCE298B}" type="pres">
      <dgm:prSet presAssocID="{A565DDD9-D74B-4FC1-B4BC-13ABD6E9D572}" presName="rootComposite" presStyleCnt="0"/>
      <dgm:spPr/>
    </dgm:pt>
    <dgm:pt modelId="{68270A5C-097B-49C1-B0EF-99F79D94C665}" type="pres">
      <dgm:prSet presAssocID="{A565DDD9-D74B-4FC1-B4BC-13ABD6E9D572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DE63EA-BFCD-4FAE-9106-91C378AA943E}" type="pres">
      <dgm:prSet presAssocID="{A565DDD9-D74B-4FC1-B4BC-13ABD6E9D572}" presName="rootConnector" presStyleLbl="node3" presStyleIdx="0" presStyleCnt="1"/>
      <dgm:spPr/>
      <dgm:t>
        <a:bodyPr/>
        <a:lstStyle/>
        <a:p>
          <a:endParaRPr lang="en-US"/>
        </a:p>
      </dgm:t>
    </dgm:pt>
    <dgm:pt modelId="{16F0009F-B824-427E-8EDD-19A283117F20}" type="pres">
      <dgm:prSet presAssocID="{A565DDD9-D74B-4FC1-B4BC-13ABD6E9D572}" presName="hierChild4" presStyleCnt="0"/>
      <dgm:spPr/>
    </dgm:pt>
    <dgm:pt modelId="{1787666A-72DD-4D01-82BE-626F094E9FF9}" type="pres">
      <dgm:prSet presAssocID="{A565DDD9-D74B-4FC1-B4BC-13ABD6E9D572}" presName="hierChild5" presStyleCnt="0"/>
      <dgm:spPr/>
    </dgm:pt>
    <dgm:pt modelId="{C2C9C135-6787-494A-A278-9A42C4DAB034}" type="pres">
      <dgm:prSet presAssocID="{BB470C49-B8C5-457E-BC4B-3366BBA77724}" presName="hierChild5" presStyleCnt="0"/>
      <dgm:spPr/>
    </dgm:pt>
    <dgm:pt modelId="{943D4B46-E0DA-4F17-ABAA-E416EF0689D3}" type="pres">
      <dgm:prSet presAssocID="{ADD6EBF5-B7C8-4F06-A848-F34B233A2F2D}" presName="hierChild3" presStyleCnt="0"/>
      <dgm:spPr/>
    </dgm:pt>
  </dgm:ptLst>
  <dgm:cxnLst>
    <dgm:cxn modelId="{ADB8122A-760E-44C4-BC7B-D0EB6C997DD5}" srcId="{9E42190E-1C57-4A3D-B33F-67DF464A5669}" destId="{ADD6EBF5-B7C8-4F06-A848-F34B233A2F2D}" srcOrd="0" destOrd="0" parTransId="{11616074-E92C-4F7C-A97C-6E11CD9B745C}" sibTransId="{5E78262C-508A-4649-820F-39CDDC59581E}"/>
    <dgm:cxn modelId="{6760F8A8-F6DA-4BD5-A361-F1FA7B304B33}" srcId="{ADD6EBF5-B7C8-4F06-A848-F34B233A2F2D}" destId="{BB470C49-B8C5-457E-BC4B-3366BBA77724}" srcOrd="0" destOrd="0" parTransId="{6F5D5783-9707-4DF5-8C58-CDD49B939052}" sibTransId="{B3DF3820-C199-4A48-A01E-4C276F7CC2F9}"/>
    <dgm:cxn modelId="{3A82AEAD-E2AC-416A-AD3E-CD27F61C1788}" type="presOf" srcId="{BB470C49-B8C5-457E-BC4B-3366BBA77724}" destId="{95497D63-4EBA-4AB9-AEB2-BAD905607C9D}" srcOrd="1" destOrd="0" presId="urn:microsoft.com/office/officeart/2005/8/layout/orgChart1"/>
    <dgm:cxn modelId="{1A193C42-F96F-448E-91EC-C1BC2B6E8383}" type="presOf" srcId="{6F5D5783-9707-4DF5-8C58-CDD49B939052}" destId="{C2E46644-483E-4F62-88E9-E00262BA41F6}" srcOrd="0" destOrd="0" presId="urn:microsoft.com/office/officeart/2005/8/layout/orgChart1"/>
    <dgm:cxn modelId="{FE412C1B-EC48-4766-91F1-628EBD9FA578}" type="presOf" srcId="{ADD6EBF5-B7C8-4F06-A848-F34B233A2F2D}" destId="{74EE3A30-E652-443E-8C80-EFAE546B6AE1}" srcOrd="1" destOrd="0" presId="urn:microsoft.com/office/officeart/2005/8/layout/orgChart1"/>
    <dgm:cxn modelId="{D0423ED2-DB76-4D2A-A113-DAA32E5412C6}" srcId="{BB470C49-B8C5-457E-BC4B-3366BBA77724}" destId="{A565DDD9-D74B-4FC1-B4BC-13ABD6E9D572}" srcOrd="0" destOrd="0" parTransId="{BD4F9520-E354-4CE6-B542-35D6C35CB6B9}" sibTransId="{F6098553-4A80-485B-9636-9E4FEF512472}"/>
    <dgm:cxn modelId="{94965DBE-6362-4813-A572-72B57FC1418A}" type="presOf" srcId="{BD4F9520-E354-4CE6-B542-35D6C35CB6B9}" destId="{A54A6D14-0332-455B-BC0B-99404077EF4B}" srcOrd="0" destOrd="0" presId="urn:microsoft.com/office/officeart/2005/8/layout/orgChart1"/>
    <dgm:cxn modelId="{A63C8961-8B6C-4B61-BB92-83E2971D23F1}" type="presOf" srcId="{A565DDD9-D74B-4FC1-B4BC-13ABD6E9D572}" destId="{A2DE63EA-BFCD-4FAE-9106-91C378AA943E}" srcOrd="1" destOrd="0" presId="urn:microsoft.com/office/officeart/2005/8/layout/orgChart1"/>
    <dgm:cxn modelId="{1172A75C-393B-4036-9C90-056A129EFADD}" type="presOf" srcId="{9E42190E-1C57-4A3D-B33F-67DF464A5669}" destId="{4D1C380F-A4D3-44FC-8DB5-8BA57B80BB40}" srcOrd="0" destOrd="0" presId="urn:microsoft.com/office/officeart/2005/8/layout/orgChart1"/>
    <dgm:cxn modelId="{02A9FB5E-C810-47C8-B6E6-C286ACEFBE04}" type="presOf" srcId="{A565DDD9-D74B-4FC1-B4BC-13ABD6E9D572}" destId="{68270A5C-097B-49C1-B0EF-99F79D94C665}" srcOrd="0" destOrd="0" presId="urn:microsoft.com/office/officeart/2005/8/layout/orgChart1"/>
    <dgm:cxn modelId="{FACF8FF9-7F17-44DD-9461-5707BD7E485D}" type="presOf" srcId="{ADD6EBF5-B7C8-4F06-A848-F34B233A2F2D}" destId="{0858802E-21BE-4FAA-8AB2-9E496718CB45}" srcOrd="0" destOrd="0" presId="urn:microsoft.com/office/officeart/2005/8/layout/orgChart1"/>
    <dgm:cxn modelId="{505AC59B-1032-410C-AF5D-DBA72B757463}" type="presOf" srcId="{BB470C49-B8C5-457E-BC4B-3366BBA77724}" destId="{9A1AE33B-872B-42FF-8559-FA09207B9924}" srcOrd="0" destOrd="0" presId="urn:microsoft.com/office/officeart/2005/8/layout/orgChart1"/>
    <dgm:cxn modelId="{DA9FEB65-843A-4F04-A2CB-263007970181}" type="presParOf" srcId="{4D1C380F-A4D3-44FC-8DB5-8BA57B80BB40}" destId="{FC0220C6-66B3-469D-8C22-5C4AB6415781}" srcOrd="0" destOrd="0" presId="urn:microsoft.com/office/officeart/2005/8/layout/orgChart1"/>
    <dgm:cxn modelId="{016DFD39-0FE2-4E20-A16F-187D6B9FC498}" type="presParOf" srcId="{FC0220C6-66B3-469D-8C22-5C4AB6415781}" destId="{CF45C7FA-0B44-4AC1-9E27-228CCD827899}" srcOrd="0" destOrd="0" presId="urn:microsoft.com/office/officeart/2005/8/layout/orgChart1"/>
    <dgm:cxn modelId="{C12A3FAA-92D7-4F86-A287-87E1F4FF9A5C}" type="presParOf" srcId="{CF45C7FA-0B44-4AC1-9E27-228CCD827899}" destId="{0858802E-21BE-4FAA-8AB2-9E496718CB45}" srcOrd="0" destOrd="0" presId="urn:microsoft.com/office/officeart/2005/8/layout/orgChart1"/>
    <dgm:cxn modelId="{531FD02F-A95F-4B90-B877-D8CE057FBE7E}" type="presParOf" srcId="{CF45C7FA-0B44-4AC1-9E27-228CCD827899}" destId="{74EE3A30-E652-443E-8C80-EFAE546B6AE1}" srcOrd="1" destOrd="0" presId="urn:microsoft.com/office/officeart/2005/8/layout/orgChart1"/>
    <dgm:cxn modelId="{5CBAFACB-DBC1-4986-8492-4336504FFEFC}" type="presParOf" srcId="{FC0220C6-66B3-469D-8C22-5C4AB6415781}" destId="{334616B8-0323-49C5-9350-BAE9977FD609}" srcOrd="1" destOrd="0" presId="urn:microsoft.com/office/officeart/2005/8/layout/orgChart1"/>
    <dgm:cxn modelId="{D79CC2BB-46BD-460E-B767-02CBB0D3A40A}" type="presParOf" srcId="{334616B8-0323-49C5-9350-BAE9977FD609}" destId="{C2E46644-483E-4F62-88E9-E00262BA41F6}" srcOrd="0" destOrd="0" presId="urn:microsoft.com/office/officeart/2005/8/layout/orgChart1"/>
    <dgm:cxn modelId="{ECEFD6BF-D113-403E-8395-85C699E964F0}" type="presParOf" srcId="{334616B8-0323-49C5-9350-BAE9977FD609}" destId="{85ED4221-ACC2-44A7-A3BD-6C2DE4C9D123}" srcOrd="1" destOrd="0" presId="urn:microsoft.com/office/officeart/2005/8/layout/orgChart1"/>
    <dgm:cxn modelId="{2946847C-450A-45BF-97B3-1E3EBD09D6B4}" type="presParOf" srcId="{85ED4221-ACC2-44A7-A3BD-6C2DE4C9D123}" destId="{971266DA-51F4-4976-847F-4389E95F2304}" srcOrd="0" destOrd="0" presId="urn:microsoft.com/office/officeart/2005/8/layout/orgChart1"/>
    <dgm:cxn modelId="{67E39CE7-920E-4F84-B9B8-D88E88A0A3D1}" type="presParOf" srcId="{971266DA-51F4-4976-847F-4389E95F2304}" destId="{9A1AE33B-872B-42FF-8559-FA09207B9924}" srcOrd="0" destOrd="0" presId="urn:microsoft.com/office/officeart/2005/8/layout/orgChart1"/>
    <dgm:cxn modelId="{E6C99191-F657-4B9B-B8CA-0CCF834B1C21}" type="presParOf" srcId="{971266DA-51F4-4976-847F-4389E95F2304}" destId="{95497D63-4EBA-4AB9-AEB2-BAD905607C9D}" srcOrd="1" destOrd="0" presId="urn:microsoft.com/office/officeart/2005/8/layout/orgChart1"/>
    <dgm:cxn modelId="{3F7CD72A-464A-42E3-A845-41B5CB733446}" type="presParOf" srcId="{85ED4221-ACC2-44A7-A3BD-6C2DE4C9D123}" destId="{0BC6750E-5C7F-4EDC-8D2B-8E056D6FA3E0}" srcOrd="1" destOrd="0" presId="urn:microsoft.com/office/officeart/2005/8/layout/orgChart1"/>
    <dgm:cxn modelId="{1D76D95D-DBF0-4826-8FB7-DE1CE40A4BFF}" type="presParOf" srcId="{0BC6750E-5C7F-4EDC-8D2B-8E056D6FA3E0}" destId="{A54A6D14-0332-455B-BC0B-99404077EF4B}" srcOrd="0" destOrd="0" presId="urn:microsoft.com/office/officeart/2005/8/layout/orgChart1"/>
    <dgm:cxn modelId="{9468EFA3-B35A-46DA-9289-BA4368ABDEF4}" type="presParOf" srcId="{0BC6750E-5C7F-4EDC-8D2B-8E056D6FA3E0}" destId="{FACCA095-F690-43DA-8041-9640D743533E}" srcOrd="1" destOrd="0" presId="urn:microsoft.com/office/officeart/2005/8/layout/orgChart1"/>
    <dgm:cxn modelId="{E9FA60BF-BD7E-4153-89F1-38FC3F1FD072}" type="presParOf" srcId="{FACCA095-F690-43DA-8041-9640D743533E}" destId="{5CDFB229-08EF-4305-8232-5DDADFCE298B}" srcOrd="0" destOrd="0" presId="urn:microsoft.com/office/officeart/2005/8/layout/orgChart1"/>
    <dgm:cxn modelId="{2006E8A5-1A17-4D27-AA2A-80FAD0D9784D}" type="presParOf" srcId="{5CDFB229-08EF-4305-8232-5DDADFCE298B}" destId="{68270A5C-097B-49C1-B0EF-99F79D94C665}" srcOrd="0" destOrd="0" presId="urn:microsoft.com/office/officeart/2005/8/layout/orgChart1"/>
    <dgm:cxn modelId="{47C7802C-ABD4-4817-9E74-48F8115225CF}" type="presParOf" srcId="{5CDFB229-08EF-4305-8232-5DDADFCE298B}" destId="{A2DE63EA-BFCD-4FAE-9106-91C378AA943E}" srcOrd="1" destOrd="0" presId="urn:microsoft.com/office/officeart/2005/8/layout/orgChart1"/>
    <dgm:cxn modelId="{B2ABDBA2-A5E6-4480-8089-55F52FDC59AB}" type="presParOf" srcId="{FACCA095-F690-43DA-8041-9640D743533E}" destId="{16F0009F-B824-427E-8EDD-19A283117F20}" srcOrd="1" destOrd="0" presId="urn:microsoft.com/office/officeart/2005/8/layout/orgChart1"/>
    <dgm:cxn modelId="{25D9BA05-7F13-4E71-A44D-7D4C69DA9C83}" type="presParOf" srcId="{FACCA095-F690-43DA-8041-9640D743533E}" destId="{1787666A-72DD-4D01-82BE-626F094E9FF9}" srcOrd="2" destOrd="0" presId="urn:microsoft.com/office/officeart/2005/8/layout/orgChart1"/>
    <dgm:cxn modelId="{848121FC-A8F9-4A74-A0D5-D897CA849701}" type="presParOf" srcId="{85ED4221-ACC2-44A7-A3BD-6C2DE4C9D123}" destId="{C2C9C135-6787-494A-A278-9A42C4DAB034}" srcOrd="2" destOrd="0" presId="urn:microsoft.com/office/officeart/2005/8/layout/orgChart1"/>
    <dgm:cxn modelId="{E16629E4-F655-4D06-A4E3-3CC50FF7ED29}" type="presParOf" srcId="{FC0220C6-66B3-469D-8C22-5C4AB6415781}" destId="{943D4B46-E0DA-4F17-ABAA-E416EF0689D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A253-3446-4B29-B7E9-BC4ADB4A8A2C}">
      <dsp:nvSpPr>
        <dsp:cNvPr id="0" name=""/>
        <dsp:cNvSpPr/>
      </dsp:nvSpPr>
      <dsp:spPr>
        <a:xfrm>
          <a:off x="-4560586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85F976-0D90-41D5-B094-42D1DBA4AAD5}">
      <dsp:nvSpPr>
        <dsp:cNvPr id="0" name=""/>
        <dsp:cNvSpPr/>
      </dsp:nvSpPr>
      <dsp:spPr>
        <a:xfrm>
          <a:off x="747064" y="580583"/>
          <a:ext cx="5327497" cy="1161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154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err="1">
              <a:solidFill>
                <a:schemeClr val="tx1"/>
              </a:solidFill>
            </a:rPr>
            <a:t>Melindungi</a:t>
          </a:r>
          <a:r>
            <a:rPr lang="en-US" sz="2900" kern="1200">
              <a:solidFill>
                <a:schemeClr val="tx1"/>
              </a:solidFill>
            </a:rPr>
            <a:t> </a:t>
          </a:r>
          <a:r>
            <a:rPr lang="en-US" sz="2900" kern="1200" err="1">
              <a:solidFill>
                <a:schemeClr val="tx1"/>
              </a:solidFill>
            </a:rPr>
            <a:t>Diri</a:t>
          </a:r>
          <a:r>
            <a:rPr lang="en-US" sz="2900" kern="1200">
              <a:solidFill>
                <a:schemeClr val="tx1"/>
              </a:solidFill>
            </a:rPr>
            <a:t> </a:t>
          </a:r>
          <a:r>
            <a:rPr lang="en-US" sz="2900" kern="1200" err="1">
              <a:solidFill>
                <a:schemeClr val="tx1"/>
              </a:solidFill>
            </a:rPr>
            <a:t>Daripada</a:t>
          </a:r>
          <a:r>
            <a:rPr lang="en-US" sz="2900" kern="1200">
              <a:solidFill>
                <a:schemeClr val="tx1"/>
              </a:solidFill>
            </a:rPr>
            <a:t> </a:t>
          </a:r>
          <a:r>
            <a:rPr lang="en-US" sz="2900" kern="1200" err="1">
              <a:solidFill>
                <a:schemeClr val="tx1"/>
              </a:solidFill>
            </a:rPr>
            <a:t>Musuh</a:t>
          </a:r>
          <a:endParaRPr lang="en-MY" sz="2900" kern="1200">
            <a:solidFill>
              <a:schemeClr val="tx1"/>
            </a:solidFill>
          </a:endParaRPr>
        </a:p>
      </dsp:txBody>
      <dsp:txXfrm>
        <a:off x="747064" y="580583"/>
        <a:ext cx="5327497" cy="1161003"/>
      </dsp:txXfrm>
    </dsp:sp>
    <dsp:sp modelId="{20E41CE6-3CD6-45AB-A7C9-DD03AE074B7E}">
      <dsp:nvSpPr>
        <dsp:cNvPr id="0" name=""/>
        <dsp:cNvSpPr/>
      </dsp:nvSpPr>
      <dsp:spPr>
        <a:xfrm>
          <a:off x="21437" y="435457"/>
          <a:ext cx="1451254" cy="1451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F011B-789B-43F7-9C57-88482F8F4655}">
      <dsp:nvSpPr>
        <dsp:cNvPr id="0" name=""/>
        <dsp:cNvSpPr/>
      </dsp:nvSpPr>
      <dsp:spPr>
        <a:xfrm>
          <a:off x="747064" y="2322413"/>
          <a:ext cx="5327497" cy="1161003"/>
        </a:xfrm>
        <a:prstGeom prst="rect">
          <a:avLst/>
        </a:prstGeom>
        <a:solidFill>
          <a:schemeClr val="accent5">
            <a:hueOff val="5997013"/>
            <a:satOff val="-53502"/>
            <a:lumOff val="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1547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err="1">
              <a:solidFill>
                <a:schemeClr val="tx1"/>
              </a:solidFill>
              <a:latin typeface="Calibri" panose="020F0502020204030204" pitchFamily="34" charset="0"/>
            </a:rPr>
            <a:t>Menyesuaikan</a:t>
          </a:r>
          <a:r>
            <a:rPr lang="en-US" sz="2900" b="0" kern="1200">
              <a:solidFill>
                <a:schemeClr val="tx1"/>
              </a:solidFill>
              <a:latin typeface="Calibri" panose="020F0502020204030204" pitchFamily="34" charset="0"/>
            </a:rPr>
            <a:t> </a:t>
          </a:r>
          <a:r>
            <a:rPr lang="en-US" sz="2900" b="0" kern="1200" err="1">
              <a:solidFill>
                <a:schemeClr val="tx1"/>
              </a:solidFill>
              <a:latin typeface="Calibri" panose="020F0502020204030204" pitchFamily="34" charset="0"/>
            </a:rPr>
            <a:t>Diri</a:t>
          </a:r>
          <a:r>
            <a:rPr lang="en-US" sz="2900" b="0" kern="1200">
              <a:solidFill>
                <a:schemeClr val="tx1"/>
              </a:solidFill>
              <a:latin typeface="Calibri" panose="020F0502020204030204" pitchFamily="34" charset="0"/>
            </a:rPr>
            <a:t> </a:t>
          </a:r>
          <a:r>
            <a:rPr lang="en-US" sz="2900" b="0" kern="1200" err="1">
              <a:solidFill>
                <a:schemeClr val="tx1"/>
              </a:solidFill>
              <a:latin typeface="Calibri" panose="020F0502020204030204" pitchFamily="34" charset="0"/>
            </a:rPr>
            <a:t>Dengan</a:t>
          </a:r>
          <a:r>
            <a:rPr lang="en-US" sz="2900" b="0" kern="1200">
              <a:solidFill>
                <a:schemeClr val="tx1"/>
              </a:solidFill>
              <a:latin typeface="Calibri" panose="020F0502020204030204" pitchFamily="34" charset="0"/>
            </a:rPr>
            <a:t> </a:t>
          </a:r>
          <a:r>
            <a:rPr lang="en-US" sz="2900" b="0" kern="1200" err="1">
              <a:solidFill>
                <a:schemeClr val="tx1"/>
              </a:solidFill>
              <a:latin typeface="Calibri" panose="020F0502020204030204" pitchFamily="34" charset="0"/>
            </a:rPr>
            <a:t>Iklim</a:t>
          </a:r>
          <a:r>
            <a:rPr lang="en-US" sz="2900" b="0" kern="1200">
              <a:solidFill>
                <a:schemeClr val="tx1"/>
              </a:solidFill>
              <a:latin typeface="Calibri" panose="020F0502020204030204" pitchFamily="34" charset="0"/>
            </a:rPr>
            <a:t> Dan </a:t>
          </a:r>
          <a:r>
            <a:rPr lang="en-US" sz="2900" b="0" kern="1200" err="1">
              <a:solidFill>
                <a:schemeClr val="tx1"/>
              </a:solidFill>
              <a:latin typeface="Calibri" panose="020F0502020204030204" pitchFamily="34" charset="0"/>
            </a:rPr>
            <a:t>Perubahan</a:t>
          </a:r>
          <a:r>
            <a:rPr lang="en-US" sz="2900" b="0" kern="1200">
              <a:solidFill>
                <a:schemeClr val="tx1"/>
              </a:solidFill>
              <a:latin typeface="Calibri" panose="020F0502020204030204" pitchFamily="34" charset="0"/>
            </a:rPr>
            <a:t> </a:t>
          </a:r>
          <a:r>
            <a:rPr lang="en-US" sz="2900" b="0" kern="1200" err="1">
              <a:solidFill>
                <a:schemeClr val="tx1"/>
              </a:solidFill>
              <a:latin typeface="Calibri" panose="020F0502020204030204" pitchFamily="34" charset="0"/>
            </a:rPr>
            <a:t>Musim</a:t>
          </a:r>
          <a:endParaRPr lang="en-MY" sz="2900" b="0" kern="1200">
            <a:solidFill>
              <a:schemeClr val="tx1"/>
            </a:solidFill>
          </a:endParaRPr>
        </a:p>
      </dsp:txBody>
      <dsp:txXfrm>
        <a:off x="747064" y="2322413"/>
        <a:ext cx="5327497" cy="1161003"/>
      </dsp:txXfrm>
    </dsp:sp>
    <dsp:sp modelId="{02A179DA-496B-4E57-AB0A-CA45FE500626}">
      <dsp:nvSpPr>
        <dsp:cNvPr id="0" name=""/>
        <dsp:cNvSpPr/>
      </dsp:nvSpPr>
      <dsp:spPr>
        <a:xfrm>
          <a:off x="21437" y="2177288"/>
          <a:ext cx="1451254" cy="14512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5997013"/>
              <a:satOff val="-53502"/>
              <a:lumOff val="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7303B-BC7F-4B97-9D46-D9CB7FF7F8AD}">
      <dsp:nvSpPr>
        <dsp:cNvPr id="0" name=""/>
        <dsp:cNvSpPr/>
      </dsp:nvSpPr>
      <dsp:spPr>
        <a:xfrm>
          <a:off x="4013791" y="2067408"/>
          <a:ext cx="2839786" cy="492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427"/>
              </a:lnTo>
              <a:lnTo>
                <a:pt x="2839786" y="246427"/>
              </a:lnTo>
              <a:lnTo>
                <a:pt x="2839786" y="49285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7E7AB7-678B-4B35-AE22-BA2B7D58FE00}">
      <dsp:nvSpPr>
        <dsp:cNvPr id="0" name=""/>
        <dsp:cNvSpPr/>
      </dsp:nvSpPr>
      <dsp:spPr>
        <a:xfrm>
          <a:off x="3968071" y="2067408"/>
          <a:ext cx="91440" cy="4928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285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7F553-07B5-416C-8FDC-782CB9AAFC6E}">
      <dsp:nvSpPr>
        <dsp:cNvPr id="0" name=""/>
        <dsp:cNvSpPr/>
      </dsp:nvSpPr>
      <dsp:spPr>
        <a:xfrm>
          <a:off x="1174004" y="2067408"/>
          <a:ext cx="2839786" cy="492855"/>
        </a:xfrm>
        <a:custGeom>
          <a:avLst/>
          <a:gdLst/>
          <a:ahLst/>
          <a:cxnLst/>
          <a:rect l="0" t="0" r="0" b="0"/>
          <a:pathLst>
            <a:path>
              <a:moveTo>
                <a:pt x="2839786" y="0"/>
              </a:moveTo>
              <a:lnTo>
                <a:pt x="2839786" y="246427"/>
              </a:lnTo>
              <a:lnTo>
                <a:pt x="0" y="246427"/>
              </a:lnTo>
              <a:lnTo>
                <a:pt x="0" y="49285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25611-B48B-423A-A2D6-A05119AC2039}">
      <dsp:nvSpPr>
        <dsp:cNvPr id="0" name=""/>
        <dsp:cNvSpPr/>
      </dsp:nvSpPr>
      <dsp:spPr>
        <a:xfrm>
          <a:off x="975442" y="893943"/>
          <a:ext cx="6076697" cy="117346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err="1">
              <a:latin typeface="Calibri" panose="020F0502020204030204" pitchFamily="34" charset="0"/>
              <a:cs typeface="Calibri" panose="020F0502020204030204" pitchFamily="34" charset="0"/>
            </a:rPr>
            <a:t>Penyesuaian</a:t>
          </a:r>
          <a:r>
            <a:rPr lang="en-US" sz="2800" kern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kern="1200" err="1">
              <a:latin typeface="Calibri" panose="020F0502020204030204" pitchFamily="34" charset="0"/>
              <a:cs typeface="Calibri" panose="020F0502020204030204" pitchFamily="34" charset="0"/>
            </a:rPr>
            <a:t>Ciri</a:t>
          </a:r>
          <a:r>
            <a:rPr lang="en-US" sz="2800" kern="1200">
              <a:latin typeface="Calibri" panose="020F0502020204030204" pitchFamily="34" charset="0"/>
              <a:cs typeface="Calibri" panose="020F0502020204030204" pitchFamily="34" charset="0"/>
            </a:rPr>
            <a:t> Khas </a:t>
          </a:r>
          <a:r>
            <a:rPr lang="en-US" sz="2800" kern="1200" err="1">
              <a:latin typeface="Calibri" panose="020F0502020204030204" pitchFamily="34" charset="0"/>
              <a:cs typeface="Calibri" panose="020F0502020204030204" pitchFamily="34" charset="0"/>
            </a:rPr>
            <a:t>Tumbuhan</a:t>
          </a:r>
          <a:r>
            <a:rPr lang="en-US" sz="2800" kern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kern="1200" err="1">
              <a:latin typeface="Calibri" panose="020F0502020204030204" pitchFamily="34" charset="0"/>
              <a:cs typeface="Calibri" panose="020F0502020204030204" pitchFamily="34" charset="0"/>
            </a:rPr>
            <a:t>Mengikut</a:t>
          </a:r>
          <a:r>
            <a:rPr lang="en-US" sz="2800" kern="120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kern="1200" err="1">
              <a:latin typeface="Calibri" panose="020F0502020204030204" pitchFamily="34" charset="0"/>
              <a:cs typeface="Calibri" panose="020F0502020204030204" pitchFamily="34" charset="0"/>
            </a:rPr>
            <a:t>Iklim</a:t>
          </a:r>
          <a:r>
            <a:rPr lang="en-US" sz="2800" kern="120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US" sz="2800" kern="1200" err="1">
              <a:latin typeface="Calibri" panose="020F0502020204030204" pitchFamily="34" charset="0"/>
              <a:cs typeface="Calibri" panose="020F0502020204030204" pitchFamily="34" charset="0"/>
            </a:rPr>
            <a:t>Musim</a:t>
          </a:r>
          <a:endParaRPr lang="en-MY" sz="2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75442" y="893943"/>
        <a:ext cx="6076697" cy="1173465"/>
      </dsp:txXfrm>
    </dsp:sp>
    <dsp:sp modelId="{20C7A147-0891-4CB5-B015-CE187779C047}">
      <dsp:nvSpPr>
        <dsp:cNvPr id="0" name=""/>
        <dsp:cNvSpPr/>
      </dsp:nvSpPr>
      <dsp:spPr>
        <a:xfrm>
          <a:off x="538" y="2560264"/>
          <a:ext cx="2346931" cy="11734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err="1"/>
            <a:t>Musim</a:t>
          </a:r>
          <a:r>
            <a:rPr lang="en-US" sz="2000" kern="1200"/>
            <a:t> </a:t>
          </a:r>
          <a:r>
            <a:rPr lang="en-US" sz="2000" kern="1200" err="1"/>
            <a:t>Angin</a:t>
          </a:r>
          <a:r>
            <a:rPr lang="en-US" sz="2000" kern="1200"/>
            <a:t> </a:t>
          </a:r>
          <a:r>
            <a:rPr lang="en-US" sz="2000" kern="1200" err="1"/>
            <a:t>Kencang</a:t>
          </a:r>
          <a:endParaRPr lang="en-MY" sz="2000" kern="1200"/>
        </a:p>
      </dsp:txBody>
      <dsp:txXfrm>
        <a:off x="538" y="2560264"/>
        <a:ext cx="2346931" cy="1173465"/>
      </dsp:txXfrm>
    </dsp:sp>
    <dsp:sp modelId="{9F1E16B9-915A-4D65-ACDB-E2C55645692C}">
      <dsp:nvSpPr>
        <dsp:cNvPr id="0" name=""/>
        <dsp:cNvSpPr/>
      </dsp:nvSpPr>
      <dsp:spPr>
        <a:xfrm>
          <a:off x="2840325" y="2560264"/>
          <a:ext cx="2346931" cy="11734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err="1"/>
            <a:t>Iklim</a:t>
          </a:r>
          <a:r>
            <a:rPr lang="en-US" sz="2000" kern="1200"/>
            <a:t> </a:t>
          </a:r>
          <a:r>
            <a:rPr lang="en-US" sz="2000" kern="1200" err="1"/>
            <a:t>Panas</a:t>
          </a:r>
          <a:r>
            <a:rPr lang="en-US" sz="2000" kern="1200"/>
            <a:t> Dan </a:t>
          </a:r>
          <a:r>
            <a:rPr lang="en-US" sz="2000" kern="1200" err="1"/>
            <a:t>Musim</a:t>
          </a:r>
          <a:r>
            <a:rPr lang="en-US" sz="2000" kern="1200"/>
            <a:t> </a:t>
          </a:r>
          <a:r>
            <a:rPr lang="en-US" sz="2000" kern="1200" err="1"/>
            <a:t>Kering</a:t>
          </a:r>
          <a:endParaRPr lang="en-MY" sz="2000" kern="1200"/>
        </a:p>
      </dsp:txBody>
      <dsp:txXfrm>
        <a:off x="2840325" y="2560264"/>
        <a:ext cx="2346931" cy="1173465"/>
      </dsp:txXfrm>
    </dsp:sp>
    <dsp:sp modelId="{00FC648C-5F4C-4CBE-A15E-6FED463E2E92}">
      <dsp:nvSpPr>
        <dsp:cNvPr id="0" name=""/>
        <dsp:cNvSpPr/>
      </dsp:nvSpPr>
      <dsp:spPr>
        <a:xfrm>
          <a:off x="5680112" y="2560264"/>
          <a:ext cx="2346931" cy="117346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err="1"/>
            <a:t>Iklim</a:t>
          </a:r>
          <a:r>
            <a:rPr lang="en-US" sz="2400" kern="1200"/>
            <a:t> </a:t>
          </a:r>
          <a:r>
            <a:rPr lang="en-US" sz="2400" kern="1200" err="1"/>
            <a:t>Sejuk</a:t>
          </a:r>
          <a:endParaRPr lang="en-MY" sz="2400" kern="1200"/>
        </a:p>
      </dsp:txBody>
      <dsp:txXfrm>
        <a:off x="5680112" y="2560264"/>
        <a:ext cx="2346931" cy="1173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A6D14-0332-455B-BC0B-99404077EF4B}">
      <dsp:nvSpPr>
        <dsp:cNvPr id="0" name=""/>
        <dsp:cNvSpPr/>
      </dsp:nvSpPr>
      <dsp:spPr>
        <a:xfrm>
          <a:off x="4744755" y="2512699"/>
          <a:ext cx="311456" cy="955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132"/>
              </a:lnTo>
              <a:lnTo>
                <a:pt x="311456" y="95513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46644-483E-4F62-88E9-E00262BA41F6}">
      <dsp:nvSpPr>
        <dsp:cNvPr id="0" name=""/>
        <dsp:cNvSpPr/>
      </dsp:nvSpPr>
      <dsp:spPr>
        <a:xfrm>
          <a:off x="4319098" y="1038472"/>
          <a:ext cx="1256207" cy="436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019"/>
              </a:lnTo>
              <a:lnTo>
                <a:pt x="1256207" y="218019"/>
              </a:lnTo>
              <a:lnTo>
                <a:pt x="1256207" y="43603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6DB91-06FA-4639-99E0-495B28E470DB}">
      <dsp:nvSpPr>
        <dsp:cNvPr id="0" name=""/>
        <dsp:cNvSpPr/>
      </dsp:nvSpPr>
      <dsp:spPr>
        <a:xfrm>
          <a:off x="2232341" y="2512699"/>
          <a:ext cx="311456" cy="955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132"/>
              </a:lnTo>
              <a:lnTo>
                <a:pt x="311456" y="95513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D8C2F-F591-4F11-9889-32C16BD591D6}">
      <dsp:nvSpPr>
        <dsp:cNvPr id="0" name=""/>
        <dsp:cNvSpPr/>
      </dsp:nvSpPr>
      <dsp:spPr>
        <a:xfrm>
          <a:off x="3062891" y="1038472"/>
          <a:ext cx="1256207" cy="436038"/>
        </a:xfrm>
        <a:custGeom>
          <a:avLst/>
          <a:gdLst/>
          <a:ahLst/>
          <a:cxnLst/>
          <a:rect l="0" t="0" r="0" b="0"/>
          <a:pathLst>
            <a:path>
              <a:moveTo>
                <a:pt x="1256207" y="0"/>
              </a:moveTo>
              <a:lnTo>
                <a:pt x="1256207" y="218019"/>
              </a:lnTo>
              <a:lnTo>
                <a:pt x="0" y="218019"/>
              </a:lnTo>
              <a:lnTo>
                <a:pt x="0" y="43603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8802E-21BE-4FAA-8AB2-9E496718CB45}">
      <dsp:nvSpPr>
        <dsp:cNvPr id="0" name=""/>
        <dsp:cNvSpPr/>
      </dsp:nvSpPr>
      <dsp:spPr>
        <a:xfrm>
          <a:off x="2170942" y="285"/>
          <a:ext cx="4296311" cy="10381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Penyesuaian</a:t>
          </a:r>
          <a:r>
            <a:rPr lang="en-US" sz="2000" kern="1200"/>
            <a:t> </a:t>
          </a:r>
          <a:r>
            <a:rPr lang="en-US" sz="2000" kern="1200" err="1"/>
            <a:t>Ciri</a:t>
          </a:r>
          <a:r>
            <a:rPr lang="en-US" sz="2000" kern="1200"/>
            <a:t> Khas </a:t>
          </a:r>
          <a:r>
            <a:rPr lang="en-US" sz="2000" kern="1200" err="1"/>
            <a:t>Tumbuhan</a:t>
          </a:r>
          <a:r>
            <a:rPr lang="en-US" sz="2000" kern="1200"/>
            <a:t> </a:t>
          </a:r>
          <a:r>
            <a:rPr lang="en-US" sz="2000" kern="1200" err="1"/>
            <a:t>Dalam</a:t>
          </a:r>
          <a:r>
            <a:rPr lang="en-US" sz="2000" kern="1200"/>
            <a:t>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highlight>
                <a:srgbClr val="FFFF00"/>
              </a:highlight>
            </a:rPr>
            <a:t>Musim</a:t>
          </a:r>
          <a:r>
            <a:rPr lang="en-US" sz="2000" kern="1200">
              <a:highlight>
                <a:srgbClr val="FFFF00"/>
              </a:highlight>
            </a:rPr>
            <a:t> </a:t>
          </a:r>
          <a:r>
            <a:rPr lang="en-US" sz="2000" kern="1200" err="1">
              <a:highlight>
                <a:srgbClr val="FFFF00"/>
              </a:highlight>
            </a:rPr>
            <a:t>Angin</a:t>
          </a:r>
          <a:r>
            <a:rPr lang="en-US" sz="2000" kern="1200">
              <a:highlight>
                <a:srgbClr val="FFFF00"/>
              </a:highlight>
            </a:rPr>
            <a:t> </a:t>
          </a:r>
          <a:r>
            <a:rPr lang="en-US" sz="2000" kern="1200" err="1">
              <a:highlight>
                <a:srgbClr val="FFFF00"/>
              </a:highlight>
            </a:rPr>
            <a:t>Kencang</a:t>
          </a:r>
          <a:r>
            <a:rPr lang="en-US" sz="2000" kern="1200">
              <a:highlight>
                <a:srgbClr val="FFFF00"/>
              </a:highlight>
            </a:rPr>
            <a:t> </a:t>
          </a:r>
          <a:endParaRPr lang="en-MY" sz="2000" kern="1200">
            <a:highlight>
              <a:srgbClr val="FFFF00"/>
            </a:highlight>
          </a:endParaRPr>
        </a:p>
      </dsp:txBody>
      <dsp:txXfrm>
        <a:off x="2170942" y="285"/>
        <a:ext cx="4296311" cy="1038187"/>
      </dsp:txXfrm>
    </dsp:sp>
    <dsp:sp modelId="{8E7E8549-E9D5-4604-AB76-92E31025947E}">
      <dsp:nvSpPr>
        <dsp:cNvPr id="0" name=""/>
        <dsp:cNvSpPr/>
      </dsp:nvSpPr>
      <dsp:spPr>
        <a:xfrm>
          <a:off x="2024703" y="1474511"/>
          <a:ext cx="2076375" cy="103818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err="1">
              <a:solidFill>
                <a:schemeClr val="tx1"/>
              </a:solidFill>
            </a:rPr>
            <a:t>Pokok</a:t>
          </a:r>
          <a:r>
            <a:rPr lang="en-US" sz="2000" kern="1200">
              <a:solidFill>
                <a:schemeClr val="tx1"/>
              </a:solidFill>
            </a:rPr>
            <a:t> </a:t>
          </a:r>
          <a:r>
            <a:rPr lang="en-US" sz="2000" kern="1200" err="1">
              <a:solidFill>
                <a:schemeClr val="tx1"/>
              </a:solidFill>
            </a:rPr>
            <a:t>Kelapa</a:t>
          </a:r>
          <a:endParaRPr lang="en-MY" sz="2000" kern="1200">
            <a:solidFill>
              <a:schemeClr val="tx1"/>
            </a:solidFill>
          </a:endParaRPr>
        </a:p>
      </dsp:txBody>
      <dsp:txXfrm>
        <a:off x="2024703" y="1474511"/>
        <a:ext cx="2076375" cy="1038187"/>
      </dsp:txXfrm>
    </dsp:sp>
    <dsp:sp modelId="{C67AFA53-F2A9-4241-95FE-4B039B6287B6}">
      <dsp:nvSpPr>
        <dsp:cNvPr id="0" name=""/>
        <dsp:cNvSpPr/>
      </dsp:nvSpPr>
      <dsp:spPr>
        <a:xfrm>
          <a:off x="2543797" y="2948738"/>
          <a:ext cx="2076375" cy="1038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A) </a:t>
          </a:r>
          <a:r>
            <a:rPr lang="en-US" sz="1700" kern="1200" err="1"/>
            <a:t>Daun</a:t>
          </a:r>
          <a:r>
            <a:rPr lang="en-US" sz="1700" kern="1200"/>
            <a:t> </a:t>
          </a:r>
          <a:r>
            <a:rPr lang="en-US" sz="1700" kern="1200" err="1"/>
            <a:t>Berpecah-pecah</a:t>
          </a:r>
          <a:r>
            <a:rPr lang="en-US" sz="1700" kern="1200"/>
            <a:t>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B) </a:t>
          </a:r>
          <a:r>
            <a:rPr lang="en-US" sz="1700" kern="1200" err="1"/>
            <a:t>Batang</a:t>
          </a:r>
          <a:r>
            <a:rPr lang="en-US" sz="1700" kern="1200"/>
            <a:t> </a:t>
          </a:r>
          <a:r>
            <a:rPr lang="en-US" sz="1700" kern="1200" err="1"/>
            <a:t>Mudah</a:t>
          </a:r>
          <a:r>
            <a:rPr lang="en-US" sz="1700" kern="1200"/>
            <a:t> </a:t>
          </a:r>
          <a:r>
            <a:rPr lang="en-US" sz="1700" kern="1200" err="1"/>
            <a:t>Lentur</a:t>
          </a:r>
          <a:endParaRPr lang="en-MY" sz="1700" kern="1200"/>
        </a:p>
      </dsp:txBody>
      <dsp:txXfrm>
        <a:off x="2543797" y="2948738"/>
        <a:ext cx="2076375" cy="1038187"/>
      </dsp:txXfrm>
    </dsp:sp>
    <dsp:sp modelId="{9A1AE33B-872B-42FF-8559-FA09207B9924}">
      <dsp:nvSpPr>
        <dsp:cNvPr id="0" name=""/>
        <dsp:cNvSpPr/>
      </dsp:nvSpPr>
      <dsp:spPr>
        <a:xfrm>
          <a:off x="4537117" y="1474511"/>
          <a:ext cx="2076375" cy="103818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err="1">
              <a:solidFill>
                <a:schemeClr val="tx1"/>
              </a:solidFill>
            </a:rPr>
            <a:t>Pokok</a:t>
          </a:r>
          <a:r>
            <a:rPr lang="en-US" sz="2400" kern="1200">
              <a:solidFill>
                <a:schemeClr val="tx1"/>
              </a:solidFill>
            </a:rPr>
            <a:t> Ru</a:t>
          </a:r>
          <a:endParaRPr lang="en-MY" sz="2400" kern="1200">
            <a:solidFill>
              <a:schemeClr val="tx1"/>
            </a:solidFill>
          </a:endParaRPr>
        </a:p>
      </dsp:txBody>
      <dsp:txXfrm>
        <a:off x="4537117" y="1474511"/>
        <a:ext cx="2076375" cy="1038187"/>
      </dsp:txXfrm>
    </dsp:sp>
    <dsp:sp modelId="{68270A5C-097B-49C1-B0EF-99F79D94C665}">
      <dsp:nvSpPr>
        <dsp:cNvPr id="0" name=""/>
        <dsp:cNvSpPr/>
      </dsp:nvSpPr>
      <dsp:spPr>
        <a:xfrm>
          <a:off x="5056211" y="2948738"/>
          <a:ext cx="2076375" cy="1038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A) </a:t>
          </a:r>
          <a:r>
            <a:rPr lang="en-US" sz="1700" kern="1200" err="1"/>
            <a:t>Daun</a:t>
          </a:r>
          <a:r>
            <a:rPr lang="en-US" sz="1700" kern="1200"/>
            <a:t> </a:t>
          </a:r>
          <a:r>
            <a:rPr lang="en-US" sz="1700" kern="1200" err="1"/>
            <a:t>Berbentuk</a:t>
          </a:r>
          <a:r>
            <a:rPr lang="en-US" sz="1700" kern="1200"/>
            <a:t> </a:t>
          </a:r>
          <a:r>
            <a:rPr lang="en-US" sz="1700" kern="1200" err="1"/>
            <a:t>Jarum</a:t>
          </a:r>
          <a:endParaRPr lang="en-US" sz="1700" kern="120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B) Ranting </a:t>
          </a:r>
          <a:r>
            <a:rPr lang="en-US" sz="1700" kern="1200" err="1"/>
            <a:t>Mudah</a:t>
          </a:r>
          <a:r>
            <a:rPr lang="en-US" sz="1700" kern="1200"/>
            <a:t> </a:t>
          </a:r>
          <a:r>
            <a:rPr lang="en-US" sz="1700" kern="1200" err="1"/>
            <a:t>Lentur</a:t>
          </a:r>
          <a:r>
            <a:rPr lang="en-US" sz="1700" kern="1200"/>
            <a:t> </a:t>
          </a:r>
          <a:endParaRPr lang="en-MY" sz="1700" kern="1200"/>
        </a:p>
      </dsp:txBody>
      <dsp:txXfrm>
        <a:off x="5056211" y="2948738"/>
        <a:ext cx="2076375" cy="1038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A103B-46AA-419D-875E-14CE9C588E76}">
      <dsp:nvSpPr>
        <dsp:cNvPr id="0" name=""/>
        <dsp:cNvSpPr/>
      </dsp:nvSpPr>
      <dsp:spPr>
        <a:xfrm>
          <a:off x="7427751" y="2166600"/>
          <a:ext cx="225522" cy="1029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9181"/>
              </a:lnTo>
              <a:lnTo>
                <a:pt x="225522" y="10291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607538-6FEB-45EC-A5F4-383DDF1FD9B0}">
      <dsp:nvSpPr>
        <dsp:cNvPr id="0" name=""/>
        <dsp:cNvSpPr/>
      </dsp:nvSpPr>
      <dsp:spPr>
        <a:xfrm>
          <a:off x="4390709" y="1099125"/>
          <a:ext cx="3638435" cy="315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866"/>
              </a:lnTo>
              <a:lnTo>
                <a:pt x="3638435" y="157866"/>
              </a:lnTo>
              <a:lnTo>
                <a:pt x="3638435" y="31573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A6D14-0332-455B-BC0B-99404077EF4B}">
      <dsp:nvSpPr>
        <dsp:cNvPr id="0" name=""/>
        <dsp:cNvSpPr/>
      </dsp:nvSpPr>
      <dsp:spPr>
        <a:xfrm>
          <a:off x="5608533" y="2166600"/>
          <a:ext cx="225522" cy="6924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2494"/>
              </a:lnTo>
              <a:lnTo>
                <a:pt x="225522" y="692494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46644-483E-4F62-88E9-E00262BA41F6}">
      <dsp:nvSpPr>
        <dsp:cNvPr id="0" name=""/>
        <dsp:cNvSpPr/>
      </dsp:nvSpPr>
      <dsp:spPr>
        <a:xfrm>
          <a:off x="4390709" y="1099125"/>
          <a:ext cx="1819217" cy="315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866"/>
              </a:lnTo>
              <a:lnTo>
                <a:pt x="1819217" y="157866"/>
              </a:lnTo>
              <a:lnTo>
                <a:pt x="1819217" y="31573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36340-F508-4F32-B97F-9A388D15B067}">
      <dsp:nvSpPr>
        <dsp:cNvPr id="0" name=""/>
        <dsp:cNvSpPr/>
      </dsp:nvSpPr>
      <dsp:spPr>
        <a:xfrm>
          <a:off x="3789315" y="2166600"/>
          <a:ext cx="225522" cy="72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2612"/>
              </a:lnTo>
              <a:lnTo>
                <a:pt x="225522" y="72261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78752-3D57-4995-ABD0-13A734A0785E}">
      <dsp:nvSpPr>
        <dsp:cNvPr id="0" name=""/>
        <dsp:cNvSpPr/>
      </dsp:nvSpPr>
      <dsp:spPr>
        <a:xfrm>
          <a:off x="4344989" y="1099125"/>
          <a:ext cx="91440" cy="3157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573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5326D-9B9C-4CE5-9646-0FCA682C3D71}">
      <dsp:nvSpPr>
        <dsp:cNvPr id="0" name=""/>
        <dsp:cNvSpPr/>
      </dsp:nvSpPr>
      <dsp:spPr>
        <a:xfrm>
          <a:off x="1970097" y="2166600"/>
          <a:ext cx="225522" cy="7128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2870"/>
              </a:lnTo>
              <a:lnTo>
                <a:pt x="225522" y="71287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30F4C-175B-4AD5-A925-CCFC13B68C73}">
      <dsp:nvSpPr>
        <dsp:cNvPr id="0" name=""/>
        <dsp:cNvSpPr/>
      </dsp:nvSpPr>
      <dsp:spPr>
        <a:xfrm>
          <a:off x="2571491" y="1099125"/>
          <a:ext cx="1819217" cy="315732"/>
        </a:xfrm>
        <a:custGeom>
          <a:avLst/>
          <a:gdLst/>
          <a:ahLst/>
          <a:cxnLst/>
          <a:rect l="0" t="0" r="0" b="0"/>
          <a:pathLst>
            <a:path>
              <a:moveTo>
                <a:pt x="1819217" y="0"/>
              </a:moveTo>
              <a:lnTo>
                <a:pt x="1819217" y="157866"/>
              </a:lnTo>
              <a:lnTo>
                <a:pt x="0" y="157866"/>
              </a:lnTo>
              <a:lnTo>
                <a:pt x="0" y="31573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6DB91-06FA-4639-99E0-495B28E470DB}">
      <dsp:nvSpPr>
        <dsp:cNvPr id="0" name=""/>
        <dsp:cNvSpPr/>
      </dsp:nvSpPr>
      <dsp:spPr>
        <a:xfrm>
          <a:off x="150879" y="2166600"/>
          <a:ext cx="225522" cy="1105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5385"/>
              </a:lnTo>
              <a:lnTo>
                <a:pt x="225522" y="110538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D8C2F-F591-4F11-9889-32C16BD591D6}">
      <dsp:nvSpPr>
        <dsp:cNvPr id="0" name=""/>
        <dsp:cNvSpPr/>
      </dsp:nvSpPr>
      <dsp:spPr>
        <a:xfrm>
          <a:off x="752273" y="1099125"/>
          <a:ext cx="3638435" cy="315732"/>
        </a:xfrm>
        <a:custGeom>
          <a:avLst/>
          <a:gdLst/>
          <a:ahLst/>
          <a:cxnLst/>
          <a:rect l="0" t="0" r="0" b="0"/>
          <a:pathLst>
            <a:path>
              <a:moveTo>
                <a:pt x="3638435" y="0"/>
              </a:moveTo>
              <a:lnTo>
                <a:pt x="3638435" y="157866"/>
              </a:lnTo>
              <a:lnTo>
                <a:pt x="0" y="157866"/>
              </a:lnTo>
              <a:lnTo>
                <a:pt x="0" y="31573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8802E-21BE-4FAA-8AB2-9E496718CB45}">
      <dsp:nvSpPr>
        <dsp:cNvPr id="0" name=""/>
        <dsp:cNvSpPr/>
      </dsp:nvSpPr>
      <dsp:spPr>
        <a:xfrm>
          <a:off x="2273628" y="42528"/>
          <a:ext cx="4234162" cy="105659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Penyesuaian</a:t>
          </a:r>
          <a:r>
            <a:rPr lang="en-US" sz="2000" kern="1200"/>
            <a:t> </a:t>
          </a:r>
          <a:r>
            <a:rPr lang="en-US" sz="2000" kern="1200" err="1"/>
            <a:t>Ciri</a:t>
          </a:r>
          <a:r>
            <a:rPr lang="en-US" sz="2000" kern="1200"/>
            <a:t> Khas </a:t>
          </a:r>
          <a:r>
            <a:rPr lang="en-US" sz="2000" kern="1200" err="1"/>
            <a:t>Tumbuhan</a:t>
          </a:r>
          <a:r>
            <a:rPr lang="en-US" sz="2000" kern="1200"/>
            <a:t> </a:t>
          </a:r>
          <a:r>
            <a:rPr lang="en-US" sz="2000" kern="1200" err="1"/>
            <a:t>Dalam</a:t>
          </a:r>
          <a:r>
            <a:rPr lang="en-US" sz="2000" kern="1200"/>
            <a:t>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>
              <a:highlight>
                <a:srgbClr val="FFFF00"/>
              </a:highlight>
            </a:rPr>
            <a:t>Iklim Panas Dan Musim Kering</a:t>
          </a:r>
          <a:endParaRPr lang="en-MY" sz="2000" kern="1200">
            <a:highlight>
              <a:srgbClr val="FFFF00"/>
            </a:highlight>
          </a:endParaRPr>
        </a:p>
      </dsp:txBody>
      <dsp:txXfrm>
        <a:off x="2273628" y="42528"/>
        <a:ext cx="4234162" cy="1056597"/>
      </dsp:txXfrm>
    </dsp:sp>
    <dsp:sp modelId="{8E7E8549-E9D5-4604-AB76-92E31025947E}">
      <dsp:nvSpPr>
        <dsp:cNvPr id="0" name=""/>
        <dsp:cNvSpPr/>
      </dsp:nvSpPr>
      <dsp:spPr>
        <a:xfrm>
          <a:off x="530" y="1414857"/>
          <a:ext cx="1503485" cy="75174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err="1">
              <a:solidFill>
                <a:schemeClr val="tx1"/>
              </a:solidFill>
            </a:rPr>
            <a:t>Pokok</a:t>
          </a:r>
          <a:r>
            <a:rPr lang="en-US" sz="2000" kern="1200">
              <a:solidFill>
                <a:schemeClr val="tx1"/>
              </a:solidFill>
            </a:rPr>
            <a:t> </a:t>
          </a:r>
          <a:r>
            <a:rPr lang="en-US" sz="2000" kern="1200" err="1">
              <a:solidFill>
                <a:schemeClr val="tx1"/>
              </a:solidFill>
            </a:rPr>
            <a:t>Kaktus</a:t>
          </a:r>
          <a:endParaRPr lang="en-MY" sz="2000" kern="1200">
            <a:solidFill>
              <a:schemeClr val="tx1"/>
            </a:solidFill>
          </a:endParaRPr>
        </a:p>
      </dsp:txBody>
      <dsp:txXfrm>
        <a:off x="530" y="1414857"/>
        <a:ext cx="1503485" cy="751742"/>
      </dsp:txXfrm>
    </dsp:sp>
    <dsp:sp modelId="{C67AFA53-F2A9-4241-95FE-4B039B6287B6}">
      <dsp:nvSpPr>
        <dsp:cNvPr id="0" name=""/>
        <dsp:cNvSpPr/>
      </dsp:nvSpPr>
      <dsp:spPr>
        <a:xfrm>
          <a:off x="376402" y="2482332"/>
          <a:ext cx="1503485" cy="157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a) </a:t>
          </a:r>
          <a:r>
            <a:rPr lang="en-US" sz="1600" kern="1200" err="1"/>
            <a:t>Daun</a:t>
          </a:r>
          <a:r>
            <a:rPr lang="en-US" sz="1600" kern="1200"/>
            <a:t> </a:t>
          </a:r>
          <a:r>
            <a:rPr lang="en-US" sz="1600" kern="1200" err="1"/>
            <a:t>terubahsuai</a:t>
          </a:r>
          <a:r>
            <a:rPr lang="en-US" sz="1600" kern="1200"/>
            <a:t> </a:t>
          </a:r>
          <a:r>
            <a:rPr lang="en-US" sz="1600" kern="1200" err="1"/>
            <a:t>menjadi</a:t>
          </a:r>
          <a:r>
            <a:rPr lang="en-US" sz="1600" kern="1200"/>
            <a:t> </a:t>
          </a:r>
          <a:r>
            <a:rPr lang="en-US" sz="1600" kern="1200" err="1"/>
            <a:t>duri</a:t>
          </a:r>
          <a:endParaRPr lang="en-US" sz="1600" kern="120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b) </a:t>
          </a:r>
          <a:r>
            <a:rPr lang="en-US" sz="1600" kern="1200" err="1"/>
            <a:t>Batang</a:t>
          </a:r>
          <a:r>
            <a:rPr lang="en-US" sz="1600" kern="1200"/>
            <a:t> </a:t>
          </a:r>
          <a:r>
            <a:rPr lang="en-US" sz="1600" kern="1200" err="1"/>
            <a:t>menyimpan</a:t>
          </a:r>
          <a:r>
            <a:rPr lang="en-US" sz="1600" kern="1200"/>
            <a:t> air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c) </a:t>
          </a:r>
          <a:r>
            <a:rPr lang="en-US" sz="1600" kern="1200" err="1"/>
            <a:t>Akar</a:t>
          </a:r>
          <a:r>
            <a:rPr lang="en-US" sz="1600" kern="1200"/>
            <a:t> </a:t>
          </a:r>
          <a:r>
            <a:rPr lang="en-US" sz="1600" kern="1200" err="1"/>
            <a:t>panjang</a:t>
          </a:r>
          <a:endParaRPr lang="en-MY" sz="1600" kern="1200"/>
        </a:p>
      </dsp:txBody>
      <dsp:txXfrm>
        <a:off x="376402" y="2482332"/>
        <a:ext cx="1503485" cy="1579306"/>
      </dsp:txXfrm>
    </dsp:sp>
    <dsp:sp modelId="{F5BAB089-260F-4787-8F31-5B47F9E0DDB9}">
      <dsp:nvSpPr>
        <dsp:cNvPr id="0" name=""/>
        <dsp:cNvSpPr/>
      </dsp:nvSpPr>
      <dsp:spPr>
        <a:xfrm>
          <a:off x="1819748" y="1414857"/>
          <a:ext cx="1503485" cy="75174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err="1">
              <a:solidFill>
                <a:schemeClr val="tx1"/>
              </a:solidFill>
            </a:rPr>
            <a:t>Pokok</a:t>
          </a:r>
          <a:r>
            <a:rPr lang="en-US" sz="1800" kern="1200">
              <a:solidFill>
                <a:schemeClr val="tx1"/>
              </a:solidFill>
            </a:rPr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solidFill>
                <a:schemeClr val="tx1"/>
              </a:solidFill>
            </a:rPr>
            <a:t>Tomato</a:t>
          </a:r>
          <a:endParaRPr lang="en-MY" sz="1800" kern="1200">
            <a:solidFill>
              <a:schemeClr val="tx1"/>
            </a:solidFill>
          </a:endParaRPr>
        </a:p>
      </dsp:txBody>
      <dsp:txXfrm>
        <a:off x="1819748" y="1414857"/>
        <a:ext cx="1503485" cy="751742"/>
      </dsp:txXfrm>
    </dsp:sp>
    <dsp:sp modelId="{93C0524C-59CF-4B1A-A0F6-4434476BDB6F}">
      <dsp:nvSpPr>
        <dsp:cNvPr id="0" name=""/>
        <dsp:cNvSpPr/>
      </dsp:nvSpPr>
      <dsp:spPr>
        <a:xfrm>
          <a:off x="2195620" y="2482332"/>
          <a:ext cx="1503485" cy="7942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a) </a:t>
          </a:r>
          <a:r>
            <a:rPr lang="en-US" sz="1600" kern="1200" err="1"/>
            <a:t>Berbulu</a:t>
          </a:r>
          <a:r>
            <a:rPr lang="en-US" sz="1600" kern="1200"/>
            <a:t> </a:t>
          </a:r>
          <a:r>
            <a:rPr lang="en-US" sz="1600" kern="1200" err="1"/>
            <a:t>halus</a:t>
          </a:r>
          <a:endParaRPr lang="en-MY" sz="1600" kern="1200"/>
        </a:p>
      </dsp:txBody>
      <dsp:txXfrm>
        <a:off x="2195620" y="2482332"/>
        <a:ext cx="1503485" cy="794276"/>
      </dsp:txXfrm>
    </dsp:sp>
    <dsp:sp modelId="{89BD099C-DC76-4533-8AEB-54C403567447}">
      <dsp:nvSpPr>
        <dsp:cNvPr id="0" name=""/>
        <dsp:cNvSpPr/>
      </dsp:nvSpPr>
      <dsp:spPr>
        <a:xfrm>
          <a:off x="3638966" y="1414857"/>
          <a:ext cx="1503485" cy="75174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err="1">
              <a:solidFill>
                <a:schemeClr val="tx1"/>
              </a:solidFill>
            </a:rPr>
            <a:t>Pokok</a:t>
          </a:r>
          <a:r>
            <a:rPr lang="en-US" sz="2000" kern="1200">
              <a:solidFill>
                <a:schemeClr val="tx1"/>
              </a:solidFill>
            </a:rPr>
            <a:t> </a:t>
          </a:r>
          <a:r>
            <a:rPr lang="en-US" sz="2000" kern="1200" err="1">
              <a:solidFill>
                <a:schemeClr val="tx1"/>
              </a:solidFill>
            </a:rPr>
            <a:t>Kunyit</a:t>
          </a:r>
          <a:endParaRPr lang="en-MY" sz="2000" kern="1200">
            <a:solidFill>
              <a:schemeClr val="tx1"/>
            </a:solidFill>
          </a:endParaRPr>
        </a:p>
      </dsp:txBody>
      <dsp:txXfrm>
        <a:off x="3638966" y="1414857"/>
        <a:ext cx="1503485" cy="751742"/>
      </dsp:txXfrm>
    </dsp:sp>
    <dsp:sp modelId="{682B97A7-24FC-4C58-A894-029C42F736EF}">
      <dsp:nvSpPr>
        <dsp:cNvPr id="0" name=""/>
        <dsp:cNvSpPr/>
      </dsp:nvSpPr>
      <dsp:spPr>
        <a:xfrm>
          <a:off x="4014838" y="2482332"/>
          <a:ext cx="1503485" cy="8137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a) </a:t>
          </a:r>
          <a:r>
            <a:rPr lang="en-US" sz="1600" kern="1200" err="1"/>
            <a:t>Menggulungkan</a:t>
          </a:r>
          <a:r>
            <a:rPr lang="en-US" sz="1600" kern="1200"/>
            <a:t> </a:t>
          </a:r>
          <a:r>
            <a:rPr lang="en-US" sz="1600" kern="1200" err="1"/>
            <a:t>daun</a:t>
          </a:r>
          <a:endParaRPr lang="en-MY" sz="1600" kern="1200"/>
        </a:p>
      </dsp:txBody>
      <dsp:txXfrm>
        <a:off x="4014838" y="2482332"/>
        <a:ext cx="1503485" cy="813761"/>
      </dsp:txXfrm>
    </dsp:sp>
    <dsp:sp modelId="{9A1AE33B-872B-42FF-8559-FA09207B9924}">
      <dsp:nvSpPr>
        <dsp:cNvPr id="0" name=""/>
        <dsp:cNvSpPr/>
      </dsp:nvSpPr>
      <dsp:spPr>
        <a:xfrm>
          <a:off x="5458184" y="1414857"/>
          <a:ext cx="1503485" cy="75174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err="1">
              <a:solidFill>
                <a:schemeClr val="tx1"/>
              </a:solidFill>
            </a:rPr>
            <a:t>Pokok</a:t>
          </a:r>
          <a:r>
            <a:rPr lang="en-US" sz="2400" kern="1200">
              <a:solidFill>
                <a:schemeClr val="tx1"/>
              </a:solidFill>
            </a:rPr>
            <a:t> </a:t>
          </a:r>
          <a:r>
            <a:rPr lang="en-US" sz="2400" kern="1200" err="1">
              <a:solidFill>
                <a:schemeClr val="tx1"/>
              </a:solidFill>
            </a:rPr>
            <a:t>Keladi</a:t>
          </a:r>
          <a:endParaRPr lang="en-MY" sz="2400" kern="1200">
            <a:solidFill>
              <a:schemeClr val="tx1"/>
            </a:solidFill>
          </a:endParaRPr>
        </a:p>
      </dsp:txBody>
      <dsp:txXfrm>
        <a:off x="5458184" y="1414857"/>
        <a:ext cx="1503485" cy="751742"/>
      </dsp:txXfrm>
    </dsp:sp>
    <dsp:sp modelId="{68270A5C-097B-49C1-B0EF-99F79D94C665}">
      <dsp:nvSpPr>
        <dsp:cNvPr id="0" name=""/>
        <dsp:cNvSpPr/>
      </dsp:nvSpPr>
      <dsp:spPr>
        <a:xfrm>
          <a:off x="5834056" y="2482332"/>
          <a:ext cx="1503485" cy="7535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a) </a:t>
          </a:r>
          <a:r>
            <a:rPr lang="en-US" sz="1600" kern="1200" err="1"/>
            <a:t>Daun</a:t>
          </a:r>
          <a:r>
            <a:rPr lang="en-US" sz="1600" kern="1200"/>
            <a:t> </a:t>
          </a:r>
          <a:r>
            <a:rPr lang="en-US" sz="1600" kern="1200" err="1"/>
            <a:t>berlilin</a:t>
          </a:r>
          <a:endParaRPr lang="en-MY" sz="1600" kern="1200"/>
        </a:p>
      </dsp:txBody>
      <dsp:txXfrm>
        <a:off x="5834056" y="2482332"/>
        <a:ext cx="1503485" cy="753524"/>
      </dsp:txXfrm>
    </dsp:sp>
    <dsp:sp modelId="{E564F811-C485-47AD-9513-827A46159E91}">
      <dsp:nvSpPr>
        <dsp:cNvPr id="0" name=""/>
        <dsp:cNvSpPr/>
      </dsp:nvSpPr>
      <dsp:spPr>
        <a:xfrm>
          <a:off x="7277402" y="1414857"/>
          <a:ext cx="1503485" cy="75174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err="1">
              <a:solidFill>
                <a:schemeClr val="tx1"/>
              </a:solidFill>
            </a:rPr>
            <a:t>Pokok</a:t>
          </a:r>
          <a:r>
            <a:rPr lang="en-US" sz="2000" kern="1200">
              <a:solidFill>
                <a:schemeClr val="tx1"/>
              </a:solidFill>
            </a:rPr>
            <a:t> </a:t>
          </a:r>
          <a:r>
            <a:rPr lang="en-US" sz="2000" kern="1200" err="1">
              <a:solidFill>
                <a:schemeClr val="tx1"/>
              </a:solidFill>
            </a:rPr>
            <a:t>Getah</a:t>
          </a:r>
          <a:endParaRPr lang="en-MY" sz="2000" kern="1200">
            <a:solidFill>
              <a:schemeClr val="tx1"/>
            </a:solidFill>
          </a:endParaRPr>
        </a:p>
      </dsp:txBody>
      <dsp:txXfrm>
        <a:off x="7277402" y="1414857"/>
        <a:ext cx="1503485" cy="751742"/>
      </dsp:txXfrm>
    </dsp:sp>
    <dsp:sp modelId="{097C2A0B-50A1-452A-986F-3ECB89C21C48}">
      <dsp:nvSpPr>
        <dsp:cNvPr id="0" name=""/>
        <dsp:cNvSpPr/>
      </dsp:nvSpPr>
      <dsp:spPr>
        <a:xfrm>
          <a:off x="7653274" y="2482332"/>
          <a:ext cx="1503485" cy="14268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a) </a:t>
          </a:r>
          <a:r>
            <a:rPr lang="en-US" sz="1600" kern="1200" err="1"/>
            <a:t>Menggugurkan</a:t>
          </a:r>
          <a:r>
            <a:rPr lang="en-US" sz="1600" kern="1200"/>
            <a:t> </a:t>
          </a:r>
          <a:r>
            <a:rPr lang="en-US" sz="1600" kern="1200" err="1"/>
            <a:t>daun</a:t>
          </a:r>
          <a:endParaRPr lang="en-MY" sz="1600" kern="1200"/>
        </a:p>
      </dsp:txBody>
      <dsp:txXfrm>
        <a:off x="7653274" y="2482332"/>
        <a:ext cx="1503485" cy="14268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A6D14-0332-455B-BC0B-99404077EF4B}">
      <dsp:nvSpPr>
        <dsp:cNvPr id="0" name=""/>
        <dsp:cNvSpPr/>
      </dsp:nvSpPr>
      <dsp:spPr>
        <a:xfrm>
          <a:off x="3748095" y="2512699"/>
          <a:ext cx="311456" cy="955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5132"/>
              </a:lnTo>
              <a:lnTo>
                <a:pt x="311456" y="95513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46644-483E-4F62-88E9-E00262BA41F6}">
      <dsp:nvSpPr>
        <dsp:cNvPr id="0" name=""/>
        <dsp:cNvSpPr/>
      </dsp:nvSpPr>
      <dsp:spPr>
        <a:xfrm>
          <a:off x="4532925" y="1038472"/>
          <a:ext cx="91440" cy="4360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603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8802E-21BE-4FAA-8AB2-9E496718CB45}">
      <dsp:nvSpPr>
        <dsp:cNvPr id="0" name=""/>
        <dsp:cNvSpPr/>
      </dsp:nvSpPr>
      <dsp:spPr>
        <a:xfrm>
          <a:off x="2430489" y="285"/>
          <a:ext cx="4296311" cy="10381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PENYESUAIAN CIRI KHAS TUMBUHAN DALAM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highlight>
                <a:srgbClr val="FFFF00"/>
              </a:highlight>
            </a:rPr>
            <a:t>IKLIM SEJUK</a:t>
          </a:r>
          <a:endParaRPr lang="en-MY" sz="2000" kern="1200">
            <a:highlight>
              <a:srgbClr val="FFFF00"/>
            </a:highlight>
          </a:endParaRPr>
        </a:p>
      </dsp:txBody>
      <dsp:txXfrm>
        <a:off x="2430489" y="285"/>
        <a:ext cx="4296311" cy="1038187"/>
      </dsp:txXfrm>
    </dsp:sp>
    <dsp:sp modelId="{9A1AE33B-872B-42FF-8559-FA09207B9924}">
      <dsp:nvSpPr>
        <dsp:cNvPr id="0" name=""/>
        <dsp:cNvSpPr/>
      </dsp:nvSpPr>
      <dsp:spPr>
        <a:xfrm>
          <a:off x="3540457" y="1474511"/>
          <a:ext cx="2076375" cy="103818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err="1">
              <a:solidFill>
                <a:schemeClr val="tx1"/>
              </a:solidFill>
            </a:rPr>
            <a:t>Pokok</a:t>
          </a:r>
          <a:r>
            <a:rPr lang="en-US" sz="2400" kern="1200">
              <a:solidFill>
                <a:schemeClr val="tx1"/>
              </a:solidFill>
            </a:rPr>
            <a:t> </a:t>
          </a:r>
          <a:r>
            <a:rPr lang="en-US" sz="2400" kern="1200" err="1">
              <a:solidFill>
                <a:schemeClr val="tx1"/>
              </a:solidFill>
            </a:rPr>
            <a:t>Mapel</a:t>
          </a:r>
          <a:endParaRPr lang="en-MY" sz="2400" kern="1200">
            <a:solidFill>
              <a:schemeClr val="tx1"/>
            </a:solidFill>
          </a:endParaRPr>
        </a:p>
      </dsp:txBody>
      <dsp:txXfrm>
        <a:off x="3540457" y="1474511"/>
        <a:ext cx="2076375" cy="1038187"/>
      </dsp:txXfrm>
    </dsp:sp>
    <dsp:sp modelId="{68270A5C-097B-49C1-B0EF-99F79D94C665}">
      <dsp:nvSpPr>
        <dsp:cNvPr id="0" name=""/>
        <dsp:cNvSpPr/>
      </dsp:nvSpPr>
      <dsp:spPr>
        <a:xfrm>
          <a:off x="4059551" y="2948738"/>
          <a:ext cx="2076375" cy="10381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a) </a:t>
          </a:r>
          <a:r>
            <a:rPr lang="en-US" sz="2800" kern="1200" err="1"/>
            <a:t>Kulit</a:t>
          </a:r>
          <a:r>
            <a:rPr lang="en-US" sz="2800" kern="1200"/>
            <a:t> yang </a:t>
          </a:r>
          <a:r>
            <a:rPr lang="en-US" sz="2800" kern="1200" err="1"/>
            <a:t>tebal</a:t>
          </a:r>
          <a:endParaRPr lang="en-MY" sz="2800" kern="1200"/>
        </a:p>
      </dsp:txBody>
      <dsp:txXfrm>
        <a:off x="4059551" y="2948738"/>
        <a:ext cx="2076375" cy="1038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b4b9e09db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b4b9e09db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644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b4b9e09dbc_2_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b4b9e09dbc_2_1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355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b4b9e09db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b4b9e09db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535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b4b9e09db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b4b9e09db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171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b4b9e09db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b4b9e09db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89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0ba41449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0ba41449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0ba41449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0ba41449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773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01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b4b9e09dbc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b4b9e09dbc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84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b4b9e09dbc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b4b9e09dbc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21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699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b4b9e09db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b4b9e09db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05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b4b9e09dbc_2_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b4b9e09dbc_2_1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77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33100" y="544351"/>
            <a:ext cx="4310034" cy="5537367"/>
          </a:xfrm>
          <a:custGeom>
            <a:avLst/>
            <a:gdLst/>
            <a:ahLst/>
            <a:cxnLst/>
            <a:rect l="l" t="t" r="r" b="b"/>
            <a:pathLst>
              <a:path w="103476" h="132942" extrusionOk="0">
                <a:moveTo>
                  <a:pt x="89667" y="39872"/>
                </a:moveTo>
                <a:cubicBezTo>
                  <a:pt x="89707" y="39913"/>
                  <a:pt x="89743" y="39956"/>
                  <a:pt x="89775" y="40003"/>
                </a:cubicBezTo>
                <a:cubicBezTo>
                  <a:pt x="89938" y="40250"/>
                  <a:pt x="89952" y="40568"/>
                  <a:pt x="90084" y="40832"/>
                </a:cubicBezTo>
                <a:cubicBezTo>
                  <a:pt x="90191" y="41042"/>
                  <a:pt x="90368" y="41206"/>
                  <a:pt x="90511" y="41393"/>
                </a:cubicBezTo>
                <a:cubicBezTo>
                  <a:pt x="90538" y="41428"/>
                  <a:pt x="90567" y="41465"/>
                  <a:pt x="90597" y="41502"/>
                </a:cubicBezTo>
                <a:cubicBezTo>
                  <a:pt x="90226" y="41823"/>
                  <a:pt x="89775" y="42160"/>
                  <a:pt x="89239" y="42489"/>
                </a:cubicBezTo>
                <a:cubicBezTo>
                  <a:pt x="88777" y="41798"/>
                  <a:pt x="88332" y="41169"/>
                  <a:pt x="87927" y="40617"/>
                </a:cubicBezTo>
                <a:cubicBezTo>
                  <a:pt x="88641" y="40305"/>
                  <a:pt x="89208" y="40061"/>
                  <a:pt x="89667" y="39872"/>
                </a:cubicBezTo>
                <a:close/>
                <a:moveTo>
                  <a:pt x="86697" y="41162"/>
                </a:moveTo>
                <a:cubicBezTo>
                  <a:pt x="87002" y="41780"/>
                  <a:pt x="87351" y="42499"/>
                  <a:pt x="87730" y="43278"/>
                </a:cubicBezTo>
                <a:cubicBezTo>
                  <a:pt x="87485" y="43388"/>
                  <a:pt x="87229" y="43495"/>
                  <a:pt x="86960" y="43597"/>
                </a:cubicBezTo>
                <a:cubicBezTo>
                  <a:pt x="86550" y="42845"/>
                  <a:pt x="86143" y="42167"/>
                  <a:pt x="85744" y="41558"/>
                </a:cubicBezTo>
                <a:cubicBezTo>
                  <a:pt x="86024" y="41451"/>
                  <a:pt x="86309" y="41335"/>
                  <a:pt x="86599" y="41205"/>
                </a:cubicBezTo>
                <a:lnTo>
                  <a:pt x="86697" y="41162"/>
                </a:lnTo>
                <a:close/>
                <a:moveTo>
                  <a:pt x="83233" y="42284"/>
                </a:moveTo>
                <a:cubicBezTo>
                  <a:pt x="83639" y="42983"/>
                  <a:pt x="84041" y="43663"/>
                  <a:pt x="84440" y="44327"/>
                </a:cubicBezTo>
                <a:cubicBezTo>
                  <a:pt x="83830" y="44457"/>
                  <a:pt x="83178" y="44563"/>
                  <a:pt x="82482" y="44639"/>
                </a:cubicBezTo>
                <a:lnTo>
                  <a:pt x="82482" y="44641"/>
                </a:lnTo>
                <a:cubicBezTo>
                  <a:pt x="81586" y="43737"/>
                  <a:pt x="80552" y="42983"/>
                  <a:pt x="79419" y="42405"/>
                </a:cubicBezTo>
                <a:lnTo>
                  <a:pt x="79419" y="42405"/>
                </a:lnTo>
                <a:cubicBezTo>
                  <a:pt x="79856" y="42469"/>
                  <a:pt x="80357" y="42511"/>
                  <a:pt x="80918" y="42511"/>
                </a:cubicBezTo>
                <a:cubicBezTo>
                  <a:pt x="81604" y="42511"/>
                  <a:pt x="82379" y="42448"/>
                  <a:pt x="83233" y="42284"/>
                </a:cubicBezTo>
                <a:close/>
                <a:moveTo>
                  <a:pt x="85275" y="48902"/>
                </a:moveTo>
                <a:lnTo>
                  <a:pt x="85275" y="48902"/>
                </a:lnTo>
                <a:cubicBezTo>
                  <a:pt x="86188" y="49405"/>
                  <a:pt x="87168" y="49878"/>
                  <a:pt x="88183" y="50267"/>
                </a:cubicBezTo>
                <a:cubicBezTo>
                  <a:pt x="88579" y="50867"/>
                  <a:pt x="88947" y="51417"/>
                  <a:pt x="89281" y="51911"/>
                </a:cubicBezTo>
                <a:cubicBezTo>
                  <a:pt x="89229" y="52020"/>
                  <a:pt x="89200" y="52135"/>
                  <a:pt x="89218" y="52256"/>
                </a:cubicBezTo>
                <a:cubicBezTo>
                  <a:pt x="89238" y="52385"/>
                  <a:pt x="89312" y="52505"/>
                  <a:pt x="89306" y="52635"/>
                </a:cubicBezTo>
                <a:cubicBezTo>
                  <a:pt x="89300" y="52768"/>
                  <a:pt x="89215" y="52881"/>
                  <a:pt x="89153" y="53000"/>
                </a:cubicBezTo>
                <a:cubicBezTo>
                  <a:pt x="89081" y="53137"/>
                  <a:pt x="89044" y="53282"/>
                  <a:pt x="89023" y="53432"/>
                </a:cubicBezTo>
                <a:cubicBezTo>
                  <a:pt x="88104" y="53021"/>
                  <a:pt x="87182" y="52617"/>
                  <a:pt x="86252" y="52232"/>
                </a:cubicBezTo>
                <a:cubicBezTo>
                  <a:pt x="86015" y="50985"/>
                  <a:pt x="85679" y="49881"/>
                  <a:pt x="85275" y="48902"/>
                </a:cubicBezTo>
                <a:close/>
                <a:moveTo>
                  <a:pt x="90852" y="72461"/>
                </a:moveTo>
                <a:cubicBezTo>
                  <a:pt x="90994" y="72776"/>
                  <a:pt x="91116" y="73099"/>
                  <a:pt x="91216" y="73430"/>
                </a:cubicBezTo>
                <a:cubicBezTo>
                  <a:pt x="90966" y="73718"/>
                  <a:pt x="90716" y="74006"/>
                  <a:pt x="90466" y="74295"/>
                </a:cubicBezTo>
                <a:cubicBezTo>
                  <a:pt x="90420" y="74348"/>
                  <a:pt x="90373" y="74403"/>
                  <a:pt x="90355" y="74472"/>
                </a:cubicBezTo>
                <a:cubicBezTo>
                  <a:pt x="90330" y="74573"/>
                  <a:pt x="90376" y="74677"/>
                  <a:pt x="90418" y="74773"/>
                </a:cubicBezTo>
                <a:cubicBezTo>
                  <a:pt x="90631" y="75241"/>
                  <a:pt x="90860" y="75778"/>
                  <a:pt x="90600" y="76223"/>
                </a:cubicBezTo>
                <a:cubicBezTo>
                  <a:pt x="90657" y="76334"/>
                  <a:pt x="90711" y="76448"/>
                  <a:pt x="90767" y="76559"/>
                </a:cubicBezTo>
                <a:cubicBezTo>
                  <a:pt x="89980" y="76692"/>
                  <a:pt x="89192" y="76837"/>
                  <a:pt x="88420" y="76837"/>
                </a:cubicBezTo>
                <a:cubicBezTo>
                  <a:pt x="87931" y="76837"/>
                  <a:pt x="87448" y="76779"/>
                  <a:pt x="86975" y="76622"/>
                </a:cubicBezTo>
                <a:cubicBezTo>
                  <a:pt x="86605" y="76499"/>
                  <a:pt x="86257" y="76319"/>
                  <a:pt x="85920" y="76114"/>
                </a:cubicBezTo>
                <a:cubicBezTo>
                  <a:pt x="87337" y="75120"/>
                  <a:pt x="89056" y="73867"/>
                  <a:pt x="90852" y="72461"/>
                </a:cubicBezTo>
                <a:close/>
                <a:moveTo>
                  <a:pt x="59050" y="90389"/>
                </a:moveTo>
                <a:lnTo>
                  <a:pt x="59178" y="90444"/>
                </a:lnTo>
                <a:cubicBezTo>
                  <a:pt x="59216" y="90517"/>
                  <a:pt x="59254" y="90590"/>
                  <a:pt x="59293" y="90663"/>
                </a:cubicBezTo>
                <a:cubicBezTo>
                  <a:pt x="59293" y="90663"/>
                  <a:pt x="59199" y="90559"/>
                  <a:pt x="59050" y="90389"/>
                </a:cubicBezTo>
                <a:close/>
                <a:moveTo>
                  <a:pt x="83392" y="84364"/>
                </a:moveTo>
                <a:lnTo>
                  <a:pt x="83392" y="84364"/>
                </a:lnTo>
                <a:cubicBezTo>
                  <a:pt x="83550" y="84486"/>
                  <a:pt x="83715" y="84601"/>
                  <a:pt x="83886" y="84705"/>
                </a:cubicBezTo>
                <a:cubicBezTo>
                  <a:pt x="84893" y="85317"/>
                  <a:pt x="86075" y="85570"/>
                  <a:pt x="87130" y="86098"/>
                </a:cubicBezTo>
                <a:cubicBezTo>
                  <a:pt x="87411" y="86240"/>
                  <a:pt x="87684" y="86399"/>
                  <a:pt x="87946" y="86574"/>
                </a:cubicBezTo>
                <a:cubicBezTo>
                  <a:pt x="87891" y="86639"/>
                  <a:pt x="87836" y="86705"/>
                  <a:pt x="87781" y="86772"/>
                </a:cubicBezTo>
                <a:cubicBezTo>
                  <a:pt x="87636" y="86945"/>
                  <a:pt x="87487" y="87308"/>
                  <a:pt x="87649" y="87464"/>
                </a:cubicBezTo>
                <a:lnTo>
                  <a:pt x="87160" y="87956"/>
                </a:lnTo>
                <a:cubicBezTo>
                  <a:pt x="87158" y="87910"/>
                  <a:pt x="87158" y="87884"/>
                  <a:pt x="87158" y="87884"/>
                </a:cubicBezTo>
                <a:cubicBezTo>
                  <a:pt x="85629" y="88569"/>
                  <a:pt x="83336" y="89970"/>
                  <a:pt x="81743" y="90982"/>
                </a:cubicBezTo>
                <a:cubicBezTo>
                  <a:pt x="82705" y="88305"/>
                  <a:pt x="83209" y="85903"/>
                  <a:pt x="83352" y="85022"/>
                </a:cubicBezTo>
                <a:lnTo>
                  <a:pt x="83351" y="85022"/>
                </a:lnTo>
                <a:cubicBezTo>
                  <a:pt x="83384" y="84804"/>
                  <a:pt x="83399" y="84584"/>
                  <a:pt x="83392" y="84364"/>
                </a:cubicBezTo>
                <a:close/>
                <a:moveTo>
                  <a:pt x="81891" y="82754"/>
                </a:moveTo>
                <a:cubicBezTo>
                  <a:pt x="82183" y="83170"/>
                  <a:pt x="82502" y="83559"/>
                  <a:pt x="82862" y="83906"/>
                </a:cubicBezTo>
                <a:cubicBezTo>
                  <a:pt x="82853" y="84136"/>
                  <a:pt x="82825" y="84367"/>
                  <a:pt x="82777" y="84593"/>
                </a:cubicBezTo>
                <a:cubicBezTo>
                  <a:pt x="82757" y="84684"/>
                  <a:pt x="82734" y="84775"/>
                  <a:pt x="82707" y="84864"/>
                </a:cubicBezTo>
                <a:cubicBezTo>
                  <a:pt x="82500" y="85543"/>
                  <a:pt x="80247" y="90366"/>
                  <a:pt x="78546" y="94257"/>
                </a:cubicBezTo>
                <a:cubicBezTo>
                  <a:pt x="78445" y="93824"/>
                  <a:pt x="78401" y="93534"/>
                  <a:pt x="78401" y="93534"/>
                </a:cubicBezTo>
                <a:cubicBezTo>
                  <a:pt x="78096" y="93685"/>
                  <a:pt x="77791" y="93851"/>
                  <a:pt x="77493" y="94025"/>
                </a:cubicBezTo>
                <a:cubicBezTo>
                  <a:pt x="80868" y="88662"/>
                  <a:pt x="81772" y="84989"/>
                  <a:pt x="81891" y="82754"/>
                </a:cubicBezTo>
                <a:close/>
                <a:moveTo>
                  <a:pt x="65011" y="87596"/>
                </a:moveTo>
                <a:lnTo>
                  <a:pt x="65011" y="87596"/>
                </a:lnTo>
                <a:cubicBezTo>
                  <a:pt x="67591" y="89253"/>
                  <a:pt x="71051" y="91327"/>
                  <a:pt x="75155" y="93426"/>
                </a:cubicBezTo>
                <a:cubicBezTo>
                  <a:pt x="75305" y="94044"/>
                  <a:pt x="75448" y="94662"/>
                  <a:pt x="75588" y="95282"/>
                </a:cubicBezTo>
                <a:cubicBezTo>
                  <a:pt x="75383" y="95431"/>
                  <a:pt x="75191" y="95576"/>
                  <a:pt x="75008" y="95717"/>
                </a:cubicBezTo>
                <a:cubicBezTo>
                  <a:pt x="72329" y="93725"/>
                  <a:pt x="69146" y="92377"/>
                  <a:pt x="66232" y="91472"/>
                </a:cubicBezTo>
                <a:cubicBezTo>
                  <a:pt x="65958" y="90169"/>
                  <a:pt x="65567" y="88823"/>
                  <a:pt x="65011" y="87596"/>
                </a:cubicBezTo>
                <a:close/>
                <a:moveTo>
                  <a:pt x="79650" y="95574"/>
                </a:moveTo>
                <a:cubicBezTo>
                  <a:pt x="79695" y="96464"/>
                  <a:pt x="79765" y="97171"/>
                  <a:pt x="79765" y="97171"/>
                </a:cubicBezTo>
                <a:cubicBezTo>
                  <a:pt x="79558" y="96899"/>
                  <a:pt x="79379" y="96589"/>
                  <a:pt x="79225" y="96266"/>
                </a:cubicBezTo>
                <a:cubicBezTo>
                  <a:pt x="79371" y="96038"/>
                  <a:pt x="79513" y="95809"/>
                  <a:pt x="79650" y="95574"/>
                </a:cubicBezTo>
                <a:close/>
                <a:moveTo>
                  <a:pt x="66576" y="93470"/>
                </a:moveTo>
                <a:lnTo>
                  <a:pt x="66576" y="93470"/>
                </a:lnTo>
                <a:cubicBezTo>
                  <a:pt x="69259" y="94502"/>
                  <a:pt x="72103" y="95513"/>
                  <a:pt x="74451" y="96156"/>
                </a:cubicBezTo>
                <a:cubicBezTo>
                  <a:pt x="73818" y="96670"/>
                  <a:pt x="73424" y="97031"/>
                  <a:pt x="73424" y="97031"/>
                </a:cubicBezTo>
                <a:cubicBezTo>
                  <a:pt x="73341" y="97217"/>
                  <a:pt x="73280" y="97446"/>
                  <a:pt x="73234" y="97703"/>
                </a:cubicBezTo>
                <a:cubicBezTo>
                  <a:pt x="71339" y="96899"/>
                  <a:pt x="69073" y="96357"/>
                  <a:pt x="66821" y="95991"/>
                </a:cubicBezTo>
                <a:cubicBezTo>
                  <a:pt x="66778" y="95279"/>
                  <a:pt x="66704" y="94413"/>
                  <a:pt x="66576" y="93470"/>
                </a:cubicBezTo>
                <a:close/>
                <a:moveTo>
                  <a:pt x="66609" y="98290"/>
                </a:moveTo>
                <a:cubicBezTo>
                  <a:pt x="68727" y="98807"/>
                  <a:pt x="70967" y="99288"/>
                  <a:pt x="73131" y="99634"/>
                </a:cubicBezTo>
                <a:cubicBezTo>
                  <a:pt x="73148" y="100309"/>
                  <a:pt x="73204" y="101001"/>
                  <a:pt x="73269" y="101609"/>
                </a:cubicBezTo>
                <a:cubicBezTo>
                  <a:pt x="72334" y="101220"/>
                  <a:pt x="71393" y="100872"/>
                  <a:pt x="70463" y="100562"/>
                </a:cubicBezTo>
                <a:cubicBezTo>
                  <a:pt x="70155" y="100356"/>
                  <a:pt x="69975" y="100263"/>
                  <a:pt x="69975" y="100263"/>
                </a:cubicBezTo>
                <a:cubicBezTo>
                  <a:pt x="69941" y="100299"/>
                  <a:pt x="69908" y="100335"/>
                  <a:pt x="69875" y="100372"/>
                </a:cubicBezTo>
                <a:cubicBezTo>
                  <a:pt x="68947" y="100076"/>
                  <a:pt x="68032" y="99816"/>
                  <a:pt x="67145" y="99588"/>
                </a:cubicBezTo>
                <a:cubicBezTo>
                  <a:pt x="67136" y="99511"/>
                  <a:pt x="67127" y="99436"/>
                  <a:pt x="67118" y="99363"/>
                </a:cubicBezTo>
                <a:cubicBezTo>
                  <a:pt x="67022" y="99419"/>
                  <a:pt x="66922" y="99467"/>
                  <a:pt x="66819" y="99505"/>
                </a:cubicBezTo>
                <a:cubicBezTo>
                  <a:pt x="66509" y="99428"/>
                  <a:pt x="66204" y="99354"/>
                  <a:pt x="65903" y="99285"/>
                </a:cubicBezTo>
                <a:lnTo>
                  <a:pt x="66609" y="98290"/>
                </a:lnTo>
                <a:close/>
                <a:moveTo>
                  <a:pt x="67288" y="101948"/>
                </a:moveTo>
                <a:lnTo>
                  <a:pt x="67288" y="101948"/>
                </a:lnTo>
                <a:cubicBezTo>
                  <a:pt x="67592" y="102056"/>
                  <a:pt x="67899" y="102159"/>
                  <a:pt x="68210" y="102257"/>
                </a:cubicBezTo>
                <a:cubicBezTo>
                  <a:pt x="67925" y="102597"/>
                  <a:pt x="67650" y="102939"/>
                  <a:pt x="67383" y="103279"/>
                </a:cubicBezTo>
                <a:cubicBezTo>
                  <a:pt x="67358" y="103276"/>
                  <a:pt x="67332" y="103272"/>
                  <a:pt x="67308" y="103270"/>
                </a:cubicBezTo>
                <a:cubicBezTo>
                  <a:pt x="67306" y="102841"/>
                  <a:pt x="67300" y="102393"/>
                  <a:pt x="67288" y="101948"/>
                </a:cubicBezTo>
                <a:close/>
                <a:moveTo>
                  <a:pt x="73499" y="103442"/>
                </a:moveTo>
                <a:lnTo>
                  <a:pt x="73511" y="103443"/>
                </a:lnTo>
                <a:lnTo>
                  <a:pt x="73514" y="103459"/>
                </a:lnTo>
                <a:cubicBezTo>
                  <a:pt x="73509" y="103453"/>
                  <a:pt x="73505" y="103447"/>
                  <a:pt x="73499" y="103442"/>
                </a:cubicBezTo>
                <a:close/>
                <a:moveTo>
                  <a:pt x="53419" y="108704"/>
                </a:moveTo>
                <a:cubicBezTo>
                  <a:pt x="53522" y="108831"/>
                  <a:pt x="53613" y="108950"/>
                  <a:pt x="53690" y="109059"/>
                </a:cubicBezTo>
                <a:cubicBezTo>
                  <a:pt x="53690" y="109059"/>
                  <a:pt x="53558" y="108961"/>
                  <a:pt x="53332" y="108798"/>
                </a:cubicBezTo>
                <a:lnTo>
                  <a:pt x="53419" y="108704"/>
                </a:lnTo>
                <a:close/>
                <a:moveTo>
                  <a:pt x="32879" y="110932"/>
                </a:moveTo>
                <a:cubicBezTo>
                  <a:pt x="33094" y="110936"/>
                  <a:pt x="33276" y="110937"/>
                  <a:pt x="33409" y="110937"/>
                </a:cubicBezTo>
                <a:cubicBezTo>
                  <a:pt x="33561" y="110937"/>
                  <a:pt x="33649" y="110936"/>
                  <a:pt x="33649" y="110936"/>
                </a:cubicBezTo>
                <a:lnTo>
                  <a:pt x="33649" y="110936"/>
                </a:lnTo>
                <a:cubicBezTo>
                  <a:pt x="33388" y="111101"/>
                  <a:pt x="33096" y="111237"/>
                  <a:pt x="32794" y="111351"/>
                </a:cubicBezTo>
                <a:lnTo>
                  <a:pt x="32794" y="111351"/>
                </a:lnTo>
                <a:cubicBezTo>
                  <a:pt x="32824" y="111212"/>
                  <a:pt x="32852" y="111071"/>
                  <a:pt x="32879" y="110932"/>
                </a:cubicBezTo>
                <a:close/>
                <a:moveTo>
                  <a:pt x="25235" y="111484"/>
                </a:moveTo>
                <a:lnTo>
                  <a:pt x="25238" y="111492"/>
                </a:lnTo>
                <a:cubicBezTo>
                  <a:pt x="25237" y="111492"/>
                  <a:pt x="25237" y="111491"/>
                  <a:pt x="25236" y="111491"/>
                </a:cubicBezTo>
                <a:cubicBezTo>
                  <a:pt x="25236" y="111488"/>
                  <a:pt x="25235" y="111486"/>
                  <a:pt x="25235" y="111484"/>
                </a:cubicBezTo>
                <a:close/>
                <a:moveTo>
                  <a:pt x="28666" y="109715"/>
                </a:moveTo>
                <a:lnTo>
                  <a:pt x="28666" y="109715"/>
                </a:lnTo>
                <a:cubicBezTo>
                  <a:pt x="28884" y="110125"/>
                  <a:pt x="29021" y="110375"/>
                  <a:pt x="29021" y="110375"/>
                </a:cubicBezTo>
                <a:cubicBezTo>
                  <a:pt x="29234" y="110582"/>
                  <a:pt x="29842" y="110714"/>
                  <a:pt x="30550" y="110796"/>
                </a:cubicBezTo>
                <a:cubicBezTo>
                  <a:pt x="30573" y="111161"/>
                  <a:pt x="30597" y="111514"/>
                  <a:pt x="30625" y="111856"/>
                </a:cubicBezTo>
                <a:cubicBezTo>
                  <a:pt x="30344" y="111891"/>
                  <a:pt x="30168" y="111901"/>
                  <a:pt x="30168" y="111901"/>
                </a:cubicBezTo>
                <a:cubicBezTo>
                  <a:pt x="30334" y="112330"/>
                  <a:pt x="30530" y="112758"/>
                  <a:pt x="30738" y="113173"/>
                </a:cubicBezTo>
                <a:cubicBezTo>
                  <a:pt x="30879" y="114679"/>
                  <a:pt x="31033" y="115861"/>
                  <a:pt x="31125" y="116516"/>
                </a:cubicBezTo>
                <a:cubicBezTo>
                  <a:pt x="30997" y="116396"/>
                  <a:pt x="30869" y="116278"/>
                  <a:pt x="30741" y="116159"/>
                </a:cubicBezTo>
                <a:cubicBezTo>
                  <a:pt x="29982" y="115470"/>
                  <a:pt x="29212" y="114793"/>
                  <a:pt x="28433" y="114129"/>
                </a:cubicBezTo>
                <a:cubicBezTo>
                  <a:pt x="28720" y="112739"/>
                  <a:pt x="28773" y="111241"/>
                  <a:pt x="28666" y="109715"/>
                </a:cubicBezTo>
                <a:close/>
                <a:moveTo>
                  <a:pt x="31845" y="115120"/>
                </a:moveTo>
                <a:cubicBezTo>
                  <a:pt x="32477" y="116119"/>
                  <a:pt x="32998" y="116797"/>
                  <a:pt x="32998" y="116797"/>
                </a:cubicBezTo>
                <a:cubicBezTo>
                  <a:pt x="33179" y="116899"/>
                  <a:pt x="33410" y="116981"/>
                  <a:pt x="33673" y="117049"/>
                </a:cubicBezTo>
                <a:cubicBezTo>
                  <a:pt x="33634" y="117855"/>
                  <a:pt x="33629" y="118496"/>
                  <a:pt x="33635" y="118926"/>
                </a:cubicBezTo>
                <a:cubicBezTo>
                  <a:pt x="32885" y="118171"/>
                  <a:pt x="32114" y="117436"/>
                  <a:pt x="31337" y="116712"/>
                </a:cubicBezTo>
                <a:cubicBezTo>
                  <a:pt x="31355" y="116657"/>
                  <a:pt x="31374" y="116602"/>
                  <a:pt x="31392" y="116547"/>
                </a:cubicBezTo>
                <a:lnTo>
                  <a:pt x="31392" y="116547"/>
                </a:lnTo>
                <a:lnTo>
                  <a:pt x="31389" y="116604"/>
                </a:lnTo>
                <a:cubicBezTo>
                  <a:pt x="31391" y="116582"/>
                  <a:pt x="31393" y="116560"/>
                  <a:pt x="31395" y="116538"/>
                </a:cubicBezTo>
                <a:cubicBezTo>
                  <a:pt x="31555" y="116063"/>
                  <a:pt x="31705" y="115590"/>
                  <a:pt x="31845" y="115120"/>
                </a:cubicBezTo>
                <a:close/>
                <a:moveTo>
                  <a:pt x="35149" y="117267"/>
                </a:moveTo>
                <a:cubicBezTo>
                  <a:pt x="35677" y="117308"/>
                  <a:pt x="36227" y="117322"/>
                  <a:pt x="36739" y="117322"/>
                </a:cubicBezTo>
                <a:cubicBezTo>
                  <a:pt x="37031" y="117322"/>
                  <a:pt x="37311" y="117318"/>
                  <a:pt x="37568" y="117311"/>
                </a:cubicBezTo>
                <a:lnTo>
                  <a:pt x="37568" y="117311"/>
                </a:lnTo>
                <a:cubicBezTo>
                  <a:pt x="37344" y="117843"/>
                  <a:pt x="37148" y="118347"/>
                  <a:pt x="36979" y="118812"/>
                </a:cubicBezTo>
                <a:cubicBezTo>
                  <a:pt x="36086" y="119657"/>
                  <a:pt x="35708" y="120258"/>
                  <a:pt x="35708" y="120258"/>
                </a:cubicBezTo>
                <a:cubicBezTo>
                  <a:pt x="35906" y="120479"/>
                  <a:pt x="36104" y="120695"/>
                  <a:pt x="36303" y="120908"/>
                </a:cubicBezTo>
                <a:cubicBezTo>
                  <a:pt x="36223" y="121192"/>
                  <a:pt x="36161" y="121433"/>
                  <a:pt x="36116" y="121624"/>
                </a:cubicBezTo>
                <a:cubicBezTo>
                  <a:pt x="36142" y="121656"/>
                  <a:pt x="36170" y="121686"/>
                  <a:pt x="36195" y="121718"/>
                </a:cubicBezTo>
                <a:cubicBezTo>
                  <a:pt x="36236" y="121770"/>
                  <a:pt x="36276" y="121821"/>
                  <a:pt x="36316" y="121872"/>
                </a:cubicBezTo>
                <a:cubicBezTo>
                  <a:pt x="36476" y="121730"/>
                  <a:pt x="36634" y="121580"/>
                  <a:pt x="36793" y="121428"/>
                </a:cubicBezTo>
                <a:cubicBezTo>
                  <a:pt x="38049" y="122734"/>
                  <a:pt x="39389" y="123958"/>
                  <a:pt x="40805" y="125091"/>
                </a:cubicBezTo>
                <a:cubicBezTo>
                  <a:pt x="40633" y="125275"/>
                  <a:pt x="40447" y="125433"/>
                  <a:pt x="40228" y="125525"/>
                </a:cubicBezTo>
                <a:lnTo>
                  <a:pt x="39240" y="125943"/>
                </a:lnTo>
                <a:cubicBezTo>
                  <a:pt x="39014" y="125570"/>
                  <a:pt x="38778" y="125204"/>
                  <a:pt x="38525" y="124850"/>
                </a:cubicBezTo>
                <a:cubicBezTo>
                  <a:pt x="37856" y="123806"/>
                  <a:pt x="37078" y="122846"/>
                  <a:pt x="36316" y="121872"/>
                </a:cubicBezTo>
                <a:cubicBezTo>
                  <a:pt x="36210" y="121968"/>
                  <a:pt x="36104" y="122060"/>
                  <a:pt x="35998" y="122151"/>
                </a:cubicBezTo>
                <a:cubicBezTo>
                  <a:pt x="35998" y="122151"/>
                  <a:pt x="36033" y="121962"/>
                  <a:pt x="36116" y="121624"/>
                </a:cubicBezTo>
                <a:cubicBezTo>
                  <a:pt x="35412" y="120786"/>
                  <a:pt x="34671" y="119984"/>
                  <a:pt x="33908" y="119204"/>
                </a:cubicBezTo>
                <a:cubicBezTo>
                  <a:pt x="34347" y="118590"/>
                  <a:pt x="34760" y="117942"/>
                  <a:pt x="35149" y="117267"/>
                </a:cubicBezTo>
                <a:close/>
                <a:moveTo>
                  <a:pt x="79817" y="1"/>
                </a:moveTo>
                <a:cubicBezTo>
                  <a:pt x="78389" y="1"/>
                  <a:pt x="76959" y="646"/>
                  <a:pt x="75533" y="646"/>
                </a:cubicBezTo>
                <a:cubicBezTo>
                  <a:pt x="75169" y="646"/>
                  <a:pt x="74805" y="604"/>
                  <a:pt x="74442" y="498"/>
                </a:cubicBezTo>
                <a:lnTo>
                  <a:pt x="74442" y="498"/>
                </a:lnTo>
                <a:cubicBezTo>
                  <a:pt x="77853" y="2656"/>
                  <a:pt x="77943" y="8106"/>
                  <a:pt x="81317" y="10323"/>
                </a:cubicBezTo>
                <a:cubicBezTo>
                  <a:pt x="82197" y="10901"/>
                  <a:pt x="83225" y="11199"/>
                  <a:pt x="84172" y="11658"/>
                </a:cubicBezTo>
                <a:cubicBezTo>
                  <a:pt x="82918" y="11868"/>
                  <a:pt x="81550" y="12321"/>
                  <a:pt x="80412" y="12321"/>
                </a:cubicBezTo>
                <a:cubicBezTo>
                  <a:pt x="79758" y="12321"/>
                  <a:pt x="79181" y="12172"/>
                  <a:pt x="78745" y="11740"/>
                </a:cubicBezTo>
                <a:cubicBezTo>
                  <a:pt x="78707" y="11703"/>
                  <a:pt x="78659" y="11686"/>
                  <a:pt x="78612" y="11686"/>
                </a:cubicBezTo>
                <a:cubicBezTo>
                  <a:pt x="78549" y="11686"/>
                  <a:pt x="78486" y="11717"/>
                  <a:pt x="78450" y="11776"/>
                </a:cubicBezTo>
                <a:cubicBezTo>
                  <a:pt x="78029" y="12460"/>
                  <a:pt x="76662" y="14585"/>
                  <a:pt x="75291" y="15648"/>
                </a:cubicBezTo>
                <a:cubicBezTo>
                  <a:pt x="73643" y="16924"/>
                  <a:pt x="74046" y="19546"/>
                  <a:pt x="77482" y="20994"/>
                </a:cubicBezTo>
                <a:cubicBezTo>
                  <a:pt x="80919" y="22442"/>
                  <a:pt x="83533" y="23187"/>
                  <a:pt x="83211" y="24157"/>
                </a:cubicBezTo>
                <a:cubicBezTo>
                  <a:pt x="83149" y="24341"/>
                  <a:pt x="82869" y="24436"/>
                  <a:pt x="82431" y="24436"/>
                </a:cubicBezTo>
                <a:cubicBezTo>
                  <a:pt x="80629" y="24436"/>
                  <a:pt x="76158" y="22818"/>
                  <a:pt x="73319" y="19151"/>
                </a:cubicBezTo>
                <a:cubicBezTo>
                  <a:pt x="73278" y="19099"/>
                  <a:pt x="73220" y="19074"/>
                  <a:pt x="73164" y="19074"/>
                </a:cubicBezTo>
                <a:cubicBezTo>
                  <a:pt x="73075" y="19074"/>
                  <a:pt x="72989" y="19135"/>
                  <a:pt x="72975" y="19239"/>
                </a:cubicBezTo>
                <a:cubicBezTo>
                  <a:pt x="72863" y="20096"/>
                  <a:pt x="72590" y="21990"/>
                  <a:pt x="72150" y="23850"/>
                </a:cubicBezTo>
                <a:cubicBezTo>
                  <a:pt x="71556" y="26359"/>
                  <a:pt x="76525" y="28239"/>
                  <a:pt x="79228" y="28470"/>
                </a:cubicBezTo>
                <a:cubicBezTo>
                  <a:pt x="81933" y="28702"/>
                  <a:pt x="86331" y="28387"/>
                  <a:pt x="86266" y="29677"/>
                </a:cubicBezTo>
                <a:cubicBezTo>
                  <a:pt x="86240" y="30209"/>
                  <a:pt x="85034" y="30616"/>
                  <a:pt x="83084" y="30616"/>
                </a:cubicBezTo>
                <a:cubicBezTo>
                  <a:pt x="80389" y="30616"/>
                  <a:pt x="76275" y="29839"/>
                  <a:pt x="71891" y="27539"/>
                </a:cubicBezTo>
                <a:cubicBezTo>
                  <a:pt x="71861" y="27523"/>
                  <a:pt x="71830" y="27516"/>
                  <a:pt x="71800" y="27516"/>
                </a:cubicBezTo>
                <a:cubicBezTo>
                  <a:pt x="71678" y="27516"/>
                  <a:pt x="71575" y="27634"/>
                  <a:pt x="71618" y="27766"/>
                </a:cubicBezTo>
                <a:cubicBezTo>
                  <a:pt x="71842" y="28440"/>
                  <a:pt x="72235" y="29717"/>
                  <a:pt x="72316" y="30601"/>
                </a:cubicBezTo>
                <a:cubicBezTo>
                  <a:pt x="72418" y="31700"/>
                  <a:pt x="72883" y="33279"/>
                  <a:pt x="72995" y="33645"/>
                </a:cubicBezTo>
                <a:cubicBezTo>
                  <a:pt x="73009" y="33695"/>
                  <a:pt x="73044" y="33736"/>
                  <a:pt x="73090" y="33760"/>
                </a:cubicBezTo>
                <a:cubicBezTo>
                  <a:pt x="73614" y="34020"/>
                  <a:pt x="76893" y="35585"/>
                  <a:pt x="79926" y="35585"/>
                </a:cubicBezTo>
                <a:cubicBezTo>
                  <a:pt x="80576" y="35585"/>
                  <a:pt x="81215" y="35513"/>
                  <a:pt x="81814" y="35341"/>
                </a:cubicBezTo>
                <a:cubicBezTo>
                  <a:pt x="84129" y="34675"/>
                  <a:pt x="85738" y="34287"/>
                  <a:pt x="86738" y="34287"/>
                </a:cubicBezTo>
                <a:cubicBezTo>
                  <a:pt x="87311" y="34287"/>
                  <a:pt x="87684" y="34414"/>
                  <a:pt x="87877" y="34689"/>
                </a:cubicBezTo>
                <a:cubicBezTo>
                  <a:pt x="88200" y="35150"/>
                  <a:pt x="87196" y="36588"/>
                  <a:pt x="83611" y="36813"/>
                </a:cubicBezTo>
                <a:cubicBezTo>
                  <a:pt x="82422" y="36370"/>
                  <a:pt x="81383" y="36227"/>
                  <a:pt x="81383" y="36227"/>
                </a:cubicBezTo>
                <a:lnTo>
                  <a:pt x="81383" y="36227"/>
                </a:lnTo>
                <a:cubicBezTo>
                  <a:pt x="81383" y="36227"/>
                  <a:pt x="82077" y="36420"/>
                  <a:pt x="82932" y="36841"/>
                </a:cubicBezTo>
                <a:cubicBezTo>
                  <a:pt x="82832" y="36843"/>
                  <a:pt x="82730" y="36844"/>
                  <a:pt x="82626" y="36844"/>
                </a:cubicBezTo>
                <a:cubicBezTo>
                  <a:pt x="82189" y="36844"/>
                  <a:pt x="81720" y="36827"/>
                  <a:pt x="81219" y="36791"/>
                </a:cubicBezTo>
                <a:cubicBezTo>
                  <a:pt x="80972" y="36638"/>
                  <a:pt x="80716" y="36502"/>
                  <a:pt x="80450" y="36383"/>
                </a:cubicBezTo>
                <a:cubicBezTo>
                  <a:pt x="80109" y="36230"/>
                  <a:pt x="79917" y="36189"/>
                  <a:pt x="79916" y="36189"/>
                </a:cubicBezTo>
                <a:lnTo>
                  <a:pt x="79916" y="36189"/>
                </a:lnTo>
                <a:cubicBezTo>
                  <a:pt x="80001" y="36358"/>
                  <a:pt x="80088" y="36526"/>
                  <a:pt x="80174" y="36695"/>
                </a:cubicBezTo>
                <a:cubicBezTo>
                  <a:pt x="78394" y="36492"/>
                  <a:pt x="76252" y="36066"/>
                  <a:pt x="73690" y="35320"/>
                </a:cubicBezTo>
                <a:cubicBezTo>
                  <a:pt x="73672" y="35315"/>
                  <a:pt x="73653" y="35313"/>
                  <a:pt x="73635" y="35313"/>
                </a:cubicBezTo>
                <a:cubicBezTo>
                  <a:pt x="73505" y="35313"/>
                  <a:pt x="73403" y="35445"/>
                  <a:pt x="73458" y="35576"/>
                </a:cubicBezTo>
                <a:cubicBezTo>
                  <a:pt x="73852" y="36533"/>
                  <a:pt x="75059" y="39191"/>
                  <a:pt x="77108" y="41536"/>
                </a:cubicBezTo>
                <a:cubicBezTo>
                  <a:pt x="76893" y="41485"/>
                  <a:pt x="76771" y="41466"/>
                  <a:pt x="76771" y="41466"/>
                </a:cubicBezTo>
                <a:lnTo>
                  <a:pt x="76771" y="41466"/>
                </a:lnTo>
                <a:cubicBezTo>
                  <a:pt x="77776" y="42313"/>
                  <a:pt x="78962" y="43538"/>
                  <a:pt x="80150" y="44864"/>
                </a:cubicBezTo>
                <a:cubicBezTo>
                  <a:pt x="80003" y="44994"/>
                  <a:pt x="79976" y="45238"/>
                  <a:pt x="80153" y="45385"/>
                </a:cubicBezTo>
                <a:cubicBezTo>
                  <a:pt x="80512" y="45684"/>
                  <a:pt x="80998" y="46074"/>
                  <a:pt x="81586" y="46512"/>
                </a:cubicBezTo>
                <a:cubicBezTo>
                  <a:pt x="83670" y="48961"/>
                  <a:pt x="85523" y="51370"/>
                  <a:pt x="86095" y="52121"/>
                </a:cubicBezTo>
                <a:cubicBezTo>
                  <a:pt x="86113" y="52145"/>
                  <a:pt x="86131" y="52168"/>
                  <a:pt x="86146" y="52190"/>
                </a:cubicBezTo>
                <a:cubicBezTo>
                  <a:pt x="85398" y="51880"/>
                  <a:pt x="84647" y="51581"/>
                  <a:pt x="83890" y="51293"/>
                </a:cubicBezTo>
                <a:cubicBezTo>
                  <a:pt x="78487" y="45079"/>
                  <a:pt x="74623" y="43799"/>
                  <a:pt x="72619" y="43799"/>
                </a:cubicBezTo>
                <a:cubicBezTo>
                  <a:pt x="71566" y="43799"/>
                  <a:pt x="71026" y="44152"/>
                  <a:pt x="71047" y="44330"/>
                </a:cubicBezTo>
                <a:cubicBezTo>
                  <a:pt x="71102" y="44803"/>
                  <a:pt x="81884" y="50299"/>
                  <a:pt x="83678" y="51210"/>
                </a:cubicBezTo>
                <a:cubicBezTo>
                  <a:pt x="83549" y="51161"/>
                  <a:pt x="83421" y="51109"/>
                  <a:pt x="83292" y="51061"/>
                </a:cubicBezTo>
                <a:lnTo>
                  <a:pt x="83262" y="51143"/>
                </a:lnTo>
                <a:cubicBezTo>
                  <a:pt x="83275" y="51148"/>
                  <a:pt x="83289" y="51155"/>
                  <a:pt x="83302" y="51160"/>
                </a:cubicBezTo>
                <a:cubicBezTo>
                  <a:pt x="82274" y="50853"/>
                  <a:pt x="80386" y="50426"/>
                  <a:pt x="77819" y="50426"/>
                </a:cubicBezTo>
                <a:cubicBezTo>
                  <a:pt x="76348" y="50426"/>
                  <a:pt x="74653" y="50566"/>
                  <a:pt x="72771" y="50949"/>
                </a:cubicBezTo>
                <a:cubicBezTo>
                  <a:pt x="71530" y="51201"/>
                  <a:pt x="70321" y="51596"/>
                  <a:pt x="69194" y="52172"/>
                </a:cubicBezTo>
                <a:cubicBezTo>
                  <a:pt x="68134" y="52715"/>
                  <a:pt x="66996" y="53474"/>
                  <a:pt x="66681" y="54347"/>
                </a:cubicBezTo>
                <a:cubicBezTo>
                  <a:pt x="66681" y="54347"/>
                  <a:pt x="79141" y="51474"/>
                  <a:pt x="84006" y="51469"/>
                </a:cubicBezTo>
                <a:cubicBezTo>
                  <a:pt x="85054" y="51925"/>
                  <a:pt x="86094" y="52402"/>
                  <a:pt x="87123" y="52898"/>
                </a:cubicBezTo>
                <a:cubicBezTo>
                  <a:pt x="86927" y="52875"/>
                  <a:pt x="86690" y="52859"/>
                  <a:pt x="86408" y="52859"/>
                </a:cubicBezTo>
                <a:cubicBezTo>
                  <a:pt x="84049" y="52859"/>
                  <a:pt x="78504" y="53942"/>
                  <a:pt x="66451" y="60432"/>
                </a:cubicBezTo>
                <a:cubicBezTo>
                  <a:pt x="66451" y="60432"/>
                  <a:pt x="66581" y="60403"/>
                  <a:pt x="66818" y="60346"/>
                </a:cubicBezTo>
                <a:cubicBezTo>
                  <a:pt x="68635" y="59909"/>
                  <a:pt x="77131" y="57754"/>
                  <a:pt x="87770" y="53215"/>
                </a:cubicBezTo>
                <a:cubicBezTo>
                  <a:pt x="88181" y="53416"/>
                  <a:pt x="88591" y="53620"/>
                  <a:pt x="89001" y="53826"/>
                </a:cubicBezTo>
                <a:cubicBezTo>
                  <a:pt x="89002" y="54103"/>
                  <a:pt x="89026" y="54388"/>
                  <a:pt x="88995" y="54661"/>
                </a:cubicBezTo>
                <a:cubicBezTo>
                  <a:pt x="88972" y="54872"/>
                  <a:pt x="88917" y="55080"/>
                  <a:pt x="88925" y="55293"/>
                </a:cubicBezTo>
                <a:cubicBezTo>
                  <a:pt x="88928" y="55345"/>
                  <a:pt x="88934" y="55397"/>
                  <a:pt x="88943" y="55448"/>
                </a:cubicBezTo>
                <a:cubicBezTo>
                  <a:pt x="78598" y="58342"/>
                  <a:pt x="69870" y="67343"/>
                  <a:pt x="69870" y="67343"/>
                </a:cubicBezTo>
                <a:cubicBezTo>
                  <a:pt x="69870" y="67343"/>
                  <a:pt x="82178" y="61316"/>
                  <a:pt x="89314" y="56466"/>
                </a:cubicBezTo>
                <a:cubicBezTo>
                  <a:pt x="89604" y="57129"/>
                  <a:pt x="89927" y="57818"/>
                  <a:pt x="89840" y="58505"/>
                </a:cubicBezTo>
                <a:cubicBezTo>
                  <a:pt x="89826" y="58614"/>
                  <a:pt x="89813" y="58722"/>
                  <a:pt x="89799" y="58831"/>
                </a:cubicBezTo>
                <a:cubicBezTo>
                  <a:pt x="83072" y="62540"/>
                  <a:pt x="76109" y="70770"/>
                  <a:pt x="74532" y="72696"/>
                </a:cubicBezTo>
                <a:cubicBezTo>
                  <a:pt x="74468" y="72751"/>
                  <a:pt x="74403" y="72803"/>
                  <a:pt x="74338" y="72856"/>
                </a:cubicBezTo>
                <a:lnTo>
                  <a:pt x="74507" y="72727"/>
                </a:lnTo>
                <a:lnTo>
                  <a:pt x="74507" y="72727"/>
                </a:lnTo>
                <a:cubicBezTo>
                  <a:pt x="74307" y="72971"/>
                  <a:pt x="74200" y="73107"/>
                  <a:pt x="74200" y="73107"/>
                </a:cubicBezTo>
                <a:cubicBezTo>
                  <a:pt x="74200" y="73107"/>
                  <a:pt x="82655" y="67987"/>
                  <a:pt x="89941" y="62049"/>
                </a:cubicBezTo>
                <a:cubicBezTo>
                  <a:pt x="90144" y="62658"/>
                  <a:pt x="90157" y="63313"/>
                  <a:pt x="90195" y="63966"/>
                </a:cubicBezTo>
                <a:cubicBezTo>
                  <a:pt x="83106" y="68495"/>
                  <a:pt x="78146" y="73796"/>
                  <a:pt x="78146" y="73796"/>
                </a:cubicBezTo>
                <a:cubicBezTo>
                  <a:pt x="78146" y="73796"/>
                  <a:pt x="78314" y="73682"/>
                  <a:pt x="78631" y="73482"/>
                </a:cubicBezTo>
                <a:cubicBezTo>
                  <a:pt x="78701" y="73439"/>
                  <a:pt x="78771" y="73395"/>
                  <a:pt x="78840" y="73352"/>
                </a:cubicBezTo>
                <a:cubicBezTo>
                  <a:pt x="80124" y="72553"/>
                  <a:pt x="83100" y="70798"/>
                  <a:pt x="86999" y="69106"/>
                </a:cubicBezTo>
                <a:cubicBezTo>
                  <a:pt x="88142" y="68610"/>
                  <a:pt x="89315" y="67965"/>
                  <a:pt x="90464" y="67240"/>
                </a:cubicBezTo>
                <a:lnTo>
                  <a:pt x="90464" y="67240"/>
                </a:lnTo>
                <a:cubicBezTo>
                  <a:pt x="90422" y="67880"/>
                  <a:pt x="90439" y="68536"/>
                  <a:pt x="90604" y="69137"/>
                </a:cubicBezTo>
                <a:cubicBezTo>
                  <a:pt x="90006" y="69742"/>
                  <a:pt x="89487" y="70320"/>
                  <a:pt x="89083" y="70846"/>
                </a:cubicBezTo>
                <a:cubicBezTo>
                  <a:pt x="87828" y="72488"/>
                  <a:pt x="86352" y="74193"/>
                  <a:pt x="85102" y="75581"/>
                </a:cubicBezTo>
                <a:cubicBezTo>
                  <a:pt x="84462" y="75148"/>
                  <a:pt x="83821" y="74723"/>
                  <a:pt x="83079" y="74546"/>
                </a:cubicBezTo>
                <a:cubicBezTo>
                  <a:pt x="82778" y="74473"/>
                  <a:pt x="82479" y="74443"/>
                  <a:pt x="82181" y="74443"/>
                </a:cubicBezTo>
                <a:cubicBezTo>
                  <a:pt x="80643" y="74443"/>
                  <a:pt x="79131" y="75248"/>
                  <a:pt x="77596" y="75248"/>
                </a:cubicBezTo>
                <a:cubicBezTo>
                  <a:pt x="77286" y="75248"/>
                  <a:pt x="76976" y="75215"/>
                  <a:pt x="76664" y="75136"/>
                </a:cubicBezTo>
                <a:lnTo>
                  <a:pt x="76664" y="75136"/>
                </a:lnTo>
                <a:cubicBezTo>
                  <a:pt x="78839" y="76405"/>
                  <a:pt x="79768" y="79002"/>
                  <a:pt x="80998" y="81285"/>
                </a:cubicBezTo>
                <a:cubicBezTo>
                  <a:pt x="78768" y="86687"/>
                  <a:pt x="77154" y="92100"/>
                  <a:pt x="76428" y="94695"/>
                </a:cubicBezTo>
                <a:cubicBezTo>
                  <a:pt x="76238" y="94823"/>
                  <a:pt x="76052" y="94950"/>
                  <a:pt x="75871" y="95079"/>
                </a:cubicBezTo>
                <a:cubicBezTo>
                  <a:pt x="75592" y="94049"/>
                  <a:pt x="75298" y="93024"/>
                  <a:pt x="74982" y="92006"/>
                </a:cubicBezTo>
                <a:cubicBezTo>
                  <a:pt x="79070" y="87035"/>
                  <a:pt x="77572" y="82571"/>
                  <a:pt x="76946" y="81202"/>
                </a:cubicBezTo>
                <a:cubicBezTo>
                  <a:pt x="76945" y="81174"/>
                  <a:pt x="76944" y="81146"/>
                  <a:pt x="76943" y="81117"/>
                </a:cubicBezTo>
                <a:cubicBezTo>
                  <a:pt x="76942" y="81141"/>
                  <a:pt x="76942" y="81165"/>
                  <a:pt x="76941" y="81190"/>
                </a:cubicBezTo>
                <a:cubicBezTo>
                  <a:pt x="76817" y="80918"/>
                  <a:pt x="76728" y="80772"/>
                  <a:pt x="76728" y="80772"/>
                </a:cubicBezTo>
                <a:cubicBezTo>
                  <a:pt x="76709" y="84108"/>
                  <a:pt x="75269" y="90554"/>
                  <a:pt x="74970" y="91853"/>
                </a:cubicBezTo>
                <a:cubicBezTo>
                  <a:pt x="74965" y="91877"/>
                  <a:pt x="74959" y="91899"/>
                  <a:pt x="74955" y="91919"/>
                </a:cubicBezTo>
                <a:cubicBezTo>
                  <a:pt x="74763" y="91306"/>
                  <a:pt x="74565" y="90696"/>
                  <a:pt x="74357" y="90090"/>
                </a:cubicBezTo>
                <a:cubicBezTo>
                  <a:pt x="75844" y="80895"/>
                  <a:pt x="72804" y="78707"/>
                  <a:pt x="72174" y="78707"/>
                </a:cubicBezTo>
                <a:cubicBezTo>
                  <a:pt x="72131" y="78707"/>
                  <a:pt x="72099" y="78717"/>
                  <a:pt x="72080" y="78737"/>
                </a:cubicBezTo>
                <a:cubicBezTo>
                  <a:pt x="71821" y="79009"/>
                  <a:pt x="73944" y="88364"/>
                  <a:pt x="74299" y="89919"/>
                </a:cubicBezTo>
                <a:cubicBezTo>
                  <a:pt x="74263" y="89816"/>
                  <a:pt x="74230" y="89711"/>
                  <a:pt x="74194" y="89608"/>
                </a:cubicBezTo>
                <a:lnTo>
                  <a:pt x="74129" y="89631"/>
                </a:lnTo>
                <a:cubicBezTo>
                  <a:pt x="74132" y="89642"/>
                  <a:pt x="74135" y="89654"/>
                  <a:pt x="74138" y="89665"/>
                </a:cubicBezTo>
                <a:cubicBezTo>
                  <a:pt x="73612" y="88434"/>
                  <a:pt x="72186" y="85757"/>
                  <a:pt x="68923" y="83145"/>
                </a:cubicBezTo>
                <a:cubicBezTo>
                  <a:pt x="68141" y="82518"/>
                  <a:pt x="67287" y="81982"/>
                  <a:pt x="66365" y="81587"/>
                </a:cubicBezTo>
                <a:cubicBezTo>
                  <a:pt x="65717" y="81310"/>
                  <a:pt x="64972" y="81068"/>
                  <a:pt x="64347" y="81068"/>
                </a:cubicBezTo>
                <a:cubicBezTo>
                  <a:pt x="64137" y="81068"/>
                  <a:pt x="63940" y="81096"/>
                  <a:pt x="63765" y="81159"/>
                </a:cubicBezTo>
                <a:cubicBezTo>
                  <a:pt x="63765" y="81159"/>
                  <a:pt x="71837" y="87289"/>
                  <a:pt x="74308" y="90249"/>
                </a:cubicBezTo>
                <a:cubicBezTo>
                  <a:pt x="74561" y="91119"/>
                  <a:pt x="74798" y="91993"/>
                  <a:pt x="75019" y="92873"/>
                </a:cubicBezTo>
                <a:cubicBezTo>
                  <a:pt x="74325" y="91805"/>
                  <a:pt x="71977" y="89408"/>
                  <a:pt x="64030" y="85840"/>
                </a:cubicBezTo>
                <a:cubicBezTo>
                  <a:pt x="63597" y="85214"/>
                  <a:pt x="63100" y="84655"/>
                  <a:pt x="62524" y="84199"/>
                </a:cubicBezTo>
                <a:cubicBezTo>
                  <a:pt x="62524" y="84199"/>
                  <a:pt x="62509" y="84199"/>
                  <a:pt x="62479" y="84199"/>
                </a:cubicBezTo>
                <a:cubicBezTo>
                  <a:pt x="62321" y="84199"/>
                  <a:pt x="61751" y="84220"/>
                  <a:pt x="60894" y="84494"/>
                </a:cubicBezTo>
                <a:cubicBezTo>
                  <a:pt x="60584" y="84367"/>
                  <a:pt x="60266" y="84238"/>
                  <a:pt x="59944" y="84107"/>
                </a:cubicBezTo>
                <a:lnTo>
                  <a:pt x="59944" y="84107"/>
                </a:lnTo>
                <a:cubicBezTo>
                  <a:pt x="59944" y="84107"/>
                  <a:pt x="60027" y="84171"/>
                  <a:pt x="60182" y="84286"/>
                </a:cubicBezTo>
                <a:cubicBezTo>
                  <a:pt x="60286" y="84365"/>
                  <a:pt x="60427" y="84469"/>
                  <a:pt x="60600" y="84595"/>
                </a:cubicBezTo>
                <a:cubicBezTo>
                  <a:pt x="59744" y="84905"/>
                  <a:pt x="58649" y="85455"/>
                  <a:pt x="57417" y="86437"/>
                </a:cubicBezTo>
                <a:cubicBezTo>
                  <a:pt x="57417" y="86437"/>
                  <a:pt x="57947" y="87982"/>
                  <a:pt x="58877" y="89855"/>
                </a:cubicBezTo>
                <a:cubicBezTo>
                  <a:pt x="58768" y="89841"/>
                  <a:pt x="58664" y="89827"/>
                  <a:pt x="58567" y="89815"/>
                </a:cubicBezTo>
                <a:cubicBezTo>
                  <a:pt x="57995" y="89110"/>
                  <a:pt x="57243" y="88090"/>
                  <a:pt x="56910" y="87236"/>
                </a:cubicBezTo>
                <a:cubicBezTo>
                  <a:pt x="56910" y="87236"/>
                  <a:pt x="56265" y="87752"/>
                  <a:pt x="56001" y="88232"/>
                </a:cubicBezTo>
                <a:cubicBezTo>
                  <a:pt x="56001" y="88232"/>
                  <a:pt x="57721" y="91734"/>
                  <a:pt x="58836" y="93086"/>
                </a:cubicBezTo>
                <a:cubicBezTo>
                  <a:pt x="58836" y="93086"/>
                  <a:pt x="55785" y="90336"/>
                  <a:pt x="55212" y="89170"/>
                </a:cubicBezTo>
                <a:cubicBezTo>
                  <a:pt x="55212" y="89170"/>
                  <a:pt x="53128" y="91743"/>
                  <a:pt x="52165" y="94564"/>
                </a:cubicBezTo>
                <a:cubicBezTo>
                  <a:pt x="52165" y="94564"/>
                  <a:pt x="53503" y="95456"/>
                  <a:pt x="54297" y="96666"/>
                </a:cubicBezTo>
                <a:cubicBezTo>
                  <a:pt x="54297" y="96666"/>
                  <a:pt x="52258" y="95769"/>
                  <a:pt x="51636" y="95724"/>
                </a:cubicBezTo>
                <a:cubicBezTo>
                  <a:pt x="51636" y="95724"/>
                  <a:pt x="50276" y="98042"/>
                  <a:pt x="50047" y="99203"/>
                </a:cubicBezTo>
                <a:cubicBezTo>
                  <a:pt x="49983" y="99526"/>
                  <a:pt x="49814" y="99952"/>
                  <a:pt x="49602" y="100409"/>
                </a:cubicBezTo>
                <a:cubicBezTo>
                  <a:pt x="49456" y="100249"/>
                  <a:pt x="49322" y="100105"/>
                  <a:pt x="49203" y="99978"/>
                </a:cubicBezTo>
                <a:lnTo>
                  <a:pt x="49468" y="99399"/>
                </a:lnTo>
                <a:lnTo>
                  <a:pt x="49468" y="99399"/>
                </a:lnTo>
                <a:cubicBezTo>
                  <a:pt x="49468" y="99399"/>
                  <a:pt x="49354" y="99577"/>
                  <a:pt x="49135" y="99907"/>
                </a:cubicBezTo>
                <a:cubicBezTo>
                  <a:pt x="48846" y="99600"/>
                  <a:pt x="48661" y="99413"/>
                  <a:pt x="48661" y="99413"/>
                </a:cubicBezTo>
                <a:cubicBezTo>
                  <a:pt x="46986" y="101076"/>
                  <a:pt x="44377" y="106292"/>
                  <a:pt x="44377" y="106292"/>
                </a:cubicBezTo>
                <a:cubicBezTo>
                  <a:pt x="44710" y="104029"/>
                  <a:pt x="47151" y="97633"/>
                  <a:pt x="47151" y="97633"/>
                </a:cubicBezTo>
                <a:cubicBezTo>
                  <a:pt x="46735" y="97126"/>
                  <a:pt x="43840" y="95413"/>
                  <a:pt x="43006" y="94345"/>
                </a:cubicBezTo>
                <a:cubicBezTo>
                  <a:pt x="42653" y="93892"/>
                  <a:pt x="41986" y="93335"/>
                  <a:pt x="41334" y="92840"/>
                </a:cubicBezTo>
                <a:cubicBezTo>
                  <a:pt x="41357" y="92468"/>
                  <a:pt x="41365" y="92265"/>
                  <a:pt x="41365" y="92265"/>
                </a:cubicBezTo>
                <a:lnTo>
                  <a:pt x="41365" y="92265"/>
                </a:lnTo>
                <a:cubicBezTo>
                  <a:pt x="41319" y="92435"/>
                  <a:pt x="41272" y="92598"/>
                  <a:pt x="41225" y="92757"/>
                </a:cubicBezTo>
                <a:cubicBezTo>
                  <a:pt x="40376" y="92121"/>
                  <a:pt x="39585" y="91613"/>
                  <a:pt x="39585" y="91613"/>
                </a:cubicBezTo>
                <a:cubicBezTo>
                  <a:pt x="38974" y="91979"/>
                  <a:pt x="37353" y="93949"/>
                  <a:pt x="37353" y="93949"/>
                </a:cubicBezTo>
                <a:cubicBezTo>
                  <a:pt x="37540" y="92304"/>
                  <a:pt x="38445" y="90701"/>
                  <a:pt x="38445" y="90701"/>
                </a:cubicBezTo>
                <a:cubicBezTo>
                  <a:pt x="36004" y="88317"/>
                  <a:pt x="32546" y="86765"/>
                  <a:pt x="32546" y="86765"/>
                </a:cubicBezTo>
                <a:lnTo>
                  <a:pt x="32546" y="86765"/>
                </a:lnTo>
                <a:cubicBezTo>
                  <a:pt x="32553" y="87379"/>
                  <a:pt x="32268" y="88486"/>
                  <a:pt x="31932" y="89575"/>
                </a:cubicBezTo>
                <a:cubicBezTo>
                  <a:pt x="31841" y="89294"/>
                  <a:pt x="31787" y="89147"/>
                  <a:pt x="31787" y="89147"/>
                </a:cubicBezTo>
                <a:lnTo>
                  <a:pt x="31787" y="89147"/>
                </a:lnTo>
                <a:cubicBezTo>
                  <a:pt x="31838" y="89298"/>
                  <a:pt x="31870" y="89488"/>
                  <a:pt x="31889" y="89712"/>
                </a:cubicBezTo>
                <a:cubicBezTo>
                  <a:pt x="31419" y="91213"/>
                  <a:pt x="30868" y="92638"/>
                  <a:pt x="30868" y="92638"/>
                </a:cubicBezTo>
                <a:cubicBezTo>
                  <a:pt x="31307" y="90681"/>
                  <a:pt x="31256" y="86215"/>
                  <a:pt x="31256" y="86215"/>
                </a:cubicBezTo>
                <a:cubicBezTo>
                  <a:pt x="30739" y="85862"/>
                  <a:pt x="29812" y="85667"/>
                  <a:pt x="29811" y="85667"/>
                </a:cubicBezTo>
                <a:lnTo>
                  <a:pt x="29811" y="85667"/>
                </a:lnTo>
                <a:cubicBezTo>
                  <a:pt x="29986" y="87462"/>
                  <a:pt x="29148" y="90398"/>
                  <a:pt x="29148" y="90398"/>
                </a:cubicBezTo>
                <a:cubicBezTo>
                  <a:pt x="29217" y="87523"/>
                  <a:pt x="28881" y="85113"/>
                  <a:pt x="28881" y="85113"/>
                </a:cubicBezTo>
                <a:cubicBezTo>
                  <a:pt x="27773" y="84883"/>
                  <a:pt x="26808" y="84798"/>
                  <a:pt x="25987" y="84798"/>
                </a:cubicBezTo>
                <a:cubicBezTo>
                  <a:pt x="23679" y="84798"/>
                  <a:pt x="22508" y="85467"/>
                  <a:pt x="22508" y="85467"/>
                </a:cubicBezTo>
                <a:cubicBezTo>
                  <a:pt x="21517" y="87621"/>
                  <a:pt x="21562" y="90292"/>
                  <a:pt x="22034" y="92842"/>
                </a:cubicBezTo>
                <a:cubicBezTo>
                  <a:pt x="20948" y="92117"/>
                  <a:pt x="19925" y="91731"/>
                  <a:pt x="19925" y="91731"/>
                </a:cubicBezTo>
                <a:lnTo>
                  <a:pt x="19925" y="91731"/>
                </a:lnTo>
                <a:cubicBezTo>
                  <a:pt x="19925" y="91731"/>
                  <a:pt x="21123" y="92378"/>
                  <a:pt x="22157" y="93461"/>
                </a:cubicBezTo>
                <a:cubicBezTo>
                  <a:pt x="22837" y="96671"/>
                  <a:pt x="24125" y="99602"/>
                  <a:pt x="24768" y="100947"/>
                </a:cubicBezTo>
                <a:cubicBezTo>
                  <a:pt x="25852" y="105609"/>
                  <a:pt x="27277" y="111750"/>
                  <a:pt x="28027" y="113778"/>
                </a:cubicBezTo>
                <a:cubicBezTo>
                  <a:pt x="27164" y="113046"/>
                  <a:pt x="26290" y="112328"/>
                  <a:pt x="25404" y="111625"/>
                </a:cubicBezTo>
                <a:cubicBezTo>
                  <a:pt x="24732" y="97176"/>
                  <a:pt x="20432" y="92763"/>
                  <a:pt x="18980" y="91677"/>
                </a:cubicBezTo>
                <a:cubicBezTo>
                  <a:pt x="18680" y="91453"/>
                  <a:pt x="18502" y="91370"/>
                  <a:pt x="18502" y="91370"/>
                </a:cubicBezTo>
                <a:lnTo>
                  <a:pt x="18502" y="91370"/>
                </a:lnTo>
                <a:cubicBezTo>
                  <a:pt x="20785" y="100508"/>
                  <a:pt x="24327" y="109292"/>
                  <a:pt x="25212" y="111429"/>
                </a:cubicBezTo>
                <a:cubicBezTo>
                  <a:pt x="25216" y="111447"/>
                  <a:pt x="25220" y="111464"/>
                  <a:pt x="25226" y="111481"/>
                </a:cubicBezTo>
                <a:cubicBezTo>
                  <a:pt x="25084" y="111369"/>
                  <a:pt x="24945" y="111255"/>
                  <a:pt x="24804" y="111144"/>
                </a:cubicBezTo>
                <a:cubicBezTo>
                  <a:pt x="23596" y="110212"/>
                  <a:pt x="22370" y="109303"/>
                  <a:pt x="21126" y="108418"/>
                </a:cubicBezTo>
                <a:cubicBezTo>
                  <a:pt x="21413" y="100302"/>
                  <a:pt x="16492" y="96976"/>
                  <a:pt x="14816" y="96083"/>
                </a:cubicBezTo>
                <a:cubicBezTo>
                  <a:pt x="14794" y="96056"/>
                  <a:pt x="14771" y="96029"/>
                  <a:pt x="14748" y="96002"/>
                </a:cubicBezTo>
                <a:lnTo>
                  <a:pt x="14748" y="96002"/>
                </a:lnTo>
                <a:cubicBezTo>
                  <a:pt x="14765" y="96025"/>
                  <a:pt x="14784" y="96050"/>
                  <a:pt x="14802" y="96074"/>
                </a:cubicBezTo>
                <a:cubicBezTo>
                  <a:pt x="14470" y="95898"/>
                  <a:pt x="14269" y="95819"/>
                  <a:pt x="14269" y="95819"/>
                </a:cubicBezTo>
                <a:lnTo>
                  <a:pt x="14269" y="95819"/>
                </a:lnTo>
                <a:cubicBezTo>
                  <a:pt x="16807" y="99179"/>
                  <a:pt x="20302" y="106744"/>
                  <a:pt x="20999" y="108275"/>
                </a:cubicBezTo>
                <a:cubicBezTo>
                  <a:pt x="21011" y="108303"/>
                  <a:pt x="21023" y="108329"/>
                  <a:pt x="21034" y="108353"/>
                </a:cubicBezTo>
                <a:cubicBezTo>
                  <a:pt x="20373" y="107885"/>
                  <a:pt x="19705" y="107426"/>
                  <a:pt x="19032" y="106977"/>
                </a:cubicBezTo>
                <a:cubicBezTo>
                  <a:pt x="14514" y="98553"/>
                  <a:pt x="10546" y="97071"/>
                  <a:pt x="8882" y="97071"/>
                </a:cubicBezTo>
                <a:cubicBezTo>
                  <a:pt x="8360" y="97071"/>
                  <a:pt x="8064" y="97218"/>
                  <a:pt x="8051" y="97341"/>
                </a:cubicBezTo>
                <a:cubicBezTo>
                  <a:pt x="8000" y="97814"/>
                  <a:pt x="17296" y="105564"/>
                  <a:pt x="18843" y="106850"/>
                </a:cubicBezTo>
                <a:cubicBezTo>
                  <a:pt x="18729" y="106774"/>
                  <a:pt x="18616" y="106696"/>
                  <a:pt x="18501" y="106620"/>
                </a:cubicBezTo>
                <a:lnTo>
                  <a:pt x="18453" y="106691"/>
                </a:lnTo>
                <a:cubicBezTo>
                  <a:pt x="18465" y="106700"/>
                  <a:pt x="18476" y="106709"/>
                  <a:pt x="18489" y="106719"/>
                </a:cubicBezTo>
                <a:cubicBezTo>
                  <a:pt x="17018" y="105888"/>
                  <a:pt x="13537" y="104299"/>
                  <a:pt x="8265" y="104179"/>
                </a:cubicBezTo>
                <a:cubicBezTo>
                  <a:pt x="8141" y="104176"/>
                  <a:pt x="8016" y="104175"/>
                  <a:pt x="7892" y="104175"/>
                </a:cubicBezTo>
                <a:cubicBezTo>
                  <a:pt x="6751" y="104175"/>
                  <a:pt x="5613" y="104298"/>
                  <a:pt x="4507" y="104578"/>
                </a:cubicBezTo>
                <a:cubicBezTo>
                  <a:pt x="3354" y="104872"/>
                  <a:pt x="2074" y="105361"/>
                  <a:pt x="1573" y="106141"/>
                </a:cubicBezTo>
                <a:cubicBezTo>
                  <a:pt x="1573" y="106141"/>
                  <a:pt x="1635" y="106141"/>
                  <a:pt x="1752" y="106141"/>
                </a:cubicBezTo>
                <a:cubicBezTo>
                  <a:pt x="3316" y="106141"/>
                  <a:pt x="14692" y="106176"/>
                  <a:pt x="19106" y="107175"/>
                </a:cubicBezTo>
                <a:cubicBezTo>
                  <a:pt x="20026" y="107852"/>
                  <a:pt x="20934" y="108547"/>
                  <a:pt x="21829" y="109259"/>
                </a:cubicBezTo>
                <a:cubicBezTo>
                  <a:pt x="21174" y="109026"/>
                  <a:pt x="20020" y="108781"/>
                  <a:pt x="18055" y="108781"/>
                </a:cubicBezTo>
                <a:cubicBezTo>
                  <a:pt x="14775" y="108781"/>
                  <a:pt x="9238" y="109464"/>
                  <a:pt x="1" y="112025"/>
                </a:cubicBezTo>
                <a:cubicBezTo>
                  <a:pt x="1" y="112025"/>
                  <a:pt x="133" y="112025"/>
                  <a:pt x="377" y="112022"/>
                </a:cubicBezTo>
                <a:cubicBezTo>
                  <a:pt x="2247" y="111999"/>
                  <a:pt x="11009" y="111779"/>
                  <a:pt x="22388" y="109711"/>
                </a:cubicBezTo>
                <a:cubicBezTo>
                  <a:pt x="23110" y="110293"/>
                  <a:pt x="23825" y="110883"/>
                  <a:pt x="24533" y="111480"/>
                </a:cubicBezTo>
                <a:cubicBezTo>
                  <a:pt x="24789" y="111695"/>
                  <a:pt x="25042" y="111915"/>
                  <a:pt x="25296" y="112134"/>
                </a:cubicBezTo>
                <a:cubicBezTo>
                  <a:pt x="24979" y="112121"/>
                  <a:pt x="24661" y="112115"/>
                  <a:pt x="24342" y="112115"/>
                </a:cubicBezTo>
                <a:cubicBezTo>
                  <a:pt x="13174" y="112115"/>
                  <a:pt x="1801" y="119525"/>
                  <a:pt x="1801" y="119525"/>
                </a:cubicBezTo>
                <a:cubicBezTo>
                  <a:pt x="1801" y="119525"/>
                  <a:pt x="18004" y="115698"/>
                  <a:pt x="25449" y="112266"/>
                </a:cubicBezTo>
                <a:cubicBezTo>
                  <a:pt x="26500" y="113170"/>
                  <a:pt x="27533" y="114093"/>
                  <a:pt x="28547" y="115034"/>
                </a:cubicBezTo>
                <a:cubicBezTo>
                  <a:pt x="28163" y="114984"/>
                  <a:pt x="27765" y="114960"/>
                  <a:pt x="27357" y="114960"/>
                </a:cubicBezTo>
                <a:cubicBezTo>
                  <a:pt x="19470" y="114960"/>
                  <a:pt x="7520" y="123941"/>
                  <a:pt x="5161" y="125777"/>
                </a:cubicBezTo>
                <a:cubicBezTo>
                  <a:pt x="5086" y="125815"/>
                  <a:pt x="5010" y="125852"/>
                  <a:pt x="4937" y="125890"/>
                </a:cubicBezTo>
                <a:lnTo>
                  <a:pt x="5129" y="125801"/>
                </a:lnTo>
                <a:lnTo>
                  <a:pt x="5129" y="125801"/>
                </a:lnTo>
                <a:cubicBezTo>
                  <a:pt x="4880" y="125995"/>
                  <a:pt x="4746" y="126103"/>
                  <a:pt x="4746" y="126103"/>
                </a:cubicBezTo>
                <a:cubicBezTo>
                  <a:pt x="4746" y="126103"/>
                  <a:pt x="19754" y="121113"/>
                  <a:pt x="28844" y="115308"/>
                </a:cubicBezTo>
                <a:cubicBezTo>
                  <a:pt x="29322" y="115755"/>
                  <a:pt x="29795" y="116206"/>
                  <a:pt x="30265" y="116663"/>
                </a:cubicBezTo>
                <a:cubicBezTo>
                  <a:pt x="30820" y="117206"/>
                  <a:pt x="31362" y="117762"/>
                  <a:pt x="31897" y="118324"/>
                </a:cubicBezTo>
                <a:cubicBezTo>
                  <a:pt x="31690" y="118351"/>
                  <a:pt x="31484" y="118380"/>
                  <a:pt x="31279" y="118412"/>
                </a:cubicBezTo>
                <a:cubicBezTo>
                  <a:pt x="19442" y="120202"/>
                  <a:pt x="8440" y="127649"/>
                  <a:pt x="8440" y="127649"/>
                </a:cubicBezTo>
                <a:cubicBezTo>
                  <a:pt x="8440" y="127649"/>
                  <a:pt x="8631" y="127576"/>
                  <a:pt x="8984" y="127451"/>
                </a:cubicBezTo>
                <a:cubicBezTo>
                  <a:pt x="9061" y="127424"/>
                  <a:pt x="9139" y="127397"/>
                  <a:pt x="9217" y="127370"/>
                </a:cubicBezTo>
                <a:cubicBezTo>
                  <a:pt x="10645" y="126876"/>
                  <a:pt x="13936" y="125824"/>
                  <a:pt x="18115" y="125037"/>
                </a:cubicBezTo>
                <a:cubicBezTo>
                  <a:pt x="23473" y="124029"/>
                  <a:pt x="30032" y="120390"/>
                  <a:pt x="32104" y="118541"/>
                </a:cubicBezTo>
                <a:cubicBezTo>
                  <a:pt x="32715" y="119190"/>
                  <a:pt x="33317" y="119846"/>
                  <a:pt x="33918" y="120505"/>
                </a:cubicBezTo>
                <a:cubicBezTo>
                  <a:pt x="31220" y="120830"/>
                  <a:pt x="22993" y="124507"/>
                  <a:pt x="19761" y="127198"/>
                </a:cubicBezTo>
                <a:cubicBezTo>
                  <a:pt x="17116" y="129399"/>
                  <a:pt x="13833" y="131645"/>
                  <a:pt x="12325" y="132650"/>
                </a:cubicBezTo>
                <a:cubicBezTo>
                  <a:pt x="12135" y="132746"/>
                  <a:pt x="11945" y="132843"/>
                  <a:pt x="11755" y="132936"/>
                </a:cubicBezTo>
                <a:cubicBezTo>
                  <a:pt x="11898" y="132874"/>
                  <a:pt x="12040" y="132809"/>
                  <a:pt x="12183" y="132746"/>
                </a:cubicBezTo>
                <a:lnTo>
                  <a:pt x="12183" y="132746"/>
                </a:lnTo>
                <a:cubicBezTo>
                  <a:pt x="12073" y="132819"/>
                  <a:pt x="11974" y="132884"/>
                  <a:pt x="11888" y="132940"/>
                </a:cubicBezTo>
                <a:lnTo>
                  <a:pt x="12192" y="132940"/>
                </a:lnTo>
                <a:cubicBezTo>
                  <a:pt x="15400" y="131739"/>
                  <a:pt x="28862" y="126477"/>
                  <a:pt x="34233" y="120850"/>
                </a:cubicBezTo>
                <a:cubicBezTo>
                  <a:pt x="34668" y="121329"/>
                  <a:pt x="35104" y="121806"/>
                  <a:pt x="35540" y="122283"/>
                </a:cubicBezTo>
                <a:cubicBezTo>
                  <a:pt x="35775" y="122547"/>
                  <a:pt x="36006" y="122818"/>
                  <a:pt x="36237" y="123085"/>
                </a:cubicBezTo>
                <a:cubicBezTo>
                  <a:pt x="35035" y="123470"/>
                  <a:pt x="31406" y="124972"/>
                  <a:pt x="25799" y="130249"/>
                </a:cubicBezTo>
                <a:cubicBezTo>
                  <a:pt x="24679" y="131302"/>
                  <a:pt x="23681" y="132188"/>
                  <a:pt x="22792" y="132940"/>
                </a:cubicBezTo>
                <a:lnTo>
                  <a:pt x="26692" y="132940"/>
                </a:lnTo>
                <a:cubicBezTo>
                  <a:pt x="27123" y="132631"/>
                  <a:pt x="27563" y="132300"/>
                  <a:pt x="28015" y="131949"/>
                </a:cubicBezTo>
                <a:cubicBezTo>
                  <a:pt x="33772" y="127461"/>
                  <a:pt x="35867" y="124393"/>
                  <a:pt x="36471" y="123354"/>
                </a:cubicBezTo>
                <a:cubicBezTo>
                  <a:pt x="37256" y="124267"/>
                  <a:pt x="38026" y="125196"/>
                  <a:pt x="38778" y="126139"/>
                </a:cubicBezTo>
                <a:lnTo>
                  <a:pt x="37078" y="126858"/>
                </a:lnTo>
                <a:cubicBezTo>
                  <a:pt x="36920" y="126924"/>
                  <a:pt x="36761" y="126992"/>
                  <a:pt x="36619" y="127086"/>
                </a:cubicBezTo>
                <a:cubicBezTo>
                  <a:pt x="36431" y="127210"/>
                  <a:pt x="36277" y="127378"/>
                  <a:pt x="36108" y="127529"/>
                </a:cubicBezTo>
                <a:cubicBezTo>
                  <a:pt x="35732" y="127867"/>
                  <a:pt x="35287" y="128119"/>
                  <a:pt x="34847" y="128369"/>
                </a:cubicBezTo>
                <a:lnTo>
                  <a:pt x="37198" y="132942"/>
                </a:lnTo>
                <a:lnTo>
                  <a:pt x="103476" y="132942"/>
                </a:lnTo>
                <a:lnTo>
                  <a:pt x="103476" y="10683"/>
                </a:lnTo>
                <a:lnTo>
                  <a:pt x="100570" y="10683"/>
                </a:lnTo>
                <a:cubicBezTo>
                  <a:pt x="99640" y="9578"/>
                  <a:pt x="98929" y="8293"/>
                  <a:pt x="98097" y="7107"/>
                </a:cubicBezTo>
                <a:cubicBezTo>
                  <a:pt x="97069" y="5646"/>
                  <a:pt x="95847" y="4333"/>
                  <a:pt x="94463" y="3203"/>
                </a:cubicBezTo>
                <a:cubicBezTo>
                  <a:pt x="93148" y="2616"/>
                  <a:pt x="91741" y="2275"/>
                  <a:pt x="90306" y="2275"/>
                </a:cubicBezTo>
                <a:cubicBezTo>
                  <a:pt x="90148" y="2275"/>
                  <a:pt x="89990" y="2279"/>
                  <a:pt x="89831" y="2288"/>
                </a:cubicBezTo>
                <a:cubicBezTo>
                  <a:pt x="88682" y="2349"/>
                  <a:pt x="87504" y="2625"/>
                  <a:pt x="86366" y="2625"/>
                </a:cubicBezTo>
                <a:cubicBezTo>
                  <a:pt x="85796" y="2625"/>
                  <a:pt x="85236" y="2556"/>
                  <a:pt x="84694" y="2355"/>
                </a:cubicBezTo>
                <a:cubicBezTo>
                  <a:pt x="83311" y="1840"/>
                  <a:pt x="82297" y="534"/>
                  <a:pt x="80874" y="138"/>
                </a:cubicBezTo>
                <a:cubicBezTo>
                  <a:pt x="80522" y="40"/>
                  <a:pt x="80169" y="1"/>
                  <a:pt x="798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591193" y="3753715"/>
            <a:ext cx="2047551" cy="1995080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3909949">
            <a:off x="-397199" y="-513928"/>
            <a:ext cx="2496985" cy="1324688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907151" y="-344170"/>
            <a:ext cx="1830166" cy="1590129"/>
          </a:xfrm>
          <a:custGeom>
            <a:avLst/>
            <a:gdLst/>
            <a:ahLst/>
            <a:cxnLst/>
            <a:rect l="l" t="t" r="r" b="b"/>
            <a:pathLst>
              <a:path w="38298" h="33275" extrusionOk="0">
                <a:moveTo>
                  <a:pt x="14833" y="1"/>
                </a:moveTo>
                <a:cubicBezTo>
                  <a:pt x="11265" y="1"/>
                  <a:pt x="7239" y="790"/>
                  <a:pt x="5195" y="3893"/>
                </a:cubicBezTo>
                <a:cubicBezTo>
                  <a:pt x="1034" y="10208"/>
                  <a:pt x="7714" y="12632"/>
                  <a:pt x="9260" y="13393"/>
                </a:cubicBezTo>
                <a:cubicBezTo>
                  <a:pt x="10745" y="14125"/>
                  <a:pt x="10354" y="14770"/>
                  <a:pt x="10322" y="14820"/>
                </a:cubicBezTo>
                <a:cubicBezTo>
                  <a:pt x="10320" y="14822"/>
                  <a:pt x="10319" y="14825"/>
                  <a:pt x="10317" y="14826"/>
                </a:cubicBezTo>
                <a:cubicBezTo>
                  <a:pt x="10290" y="14861"/>
                  <a:pt x="10045" y="15155"/>
                  <a:pt x="9381" y="15155"/>
                </a:cubicBezTo>
                <a:cubicBezTo>
                  <a:pt x="8912" y="15155"/>
                  <a:pt x="8233" y="15008"/>
                  <a:pt x="7273" y="14518"/>
                </a:cubicBezTo>
                <a:cubicBezTo>
                  <a:pt x="6779" y="14265"/>
                  <a:pt x="6169" y="14132"/>
                  <a:pt x="5522" y="14132"/>
                </a:cubicBezTo>
                <a:cubicBezTo>
                  <a:pt x="3030" y="14132"/>
                  <a:pt x="1" y="16114"/>
                  <a:pt x="1003" y="20890"/>
                </a:cubicBezTo>
                <a:cubicBezTo>
                  <a:pt x="2240" y="26788"/>
                  <a:pt x="7088" y="31453"/>
                  <a:pt x="13149" y="32195"/>
                </a:cubicBezTo>
                <a:cubicBezTo>
                  <a:pt x="13156" y="32195"/>
                  <a:pt x="13163" y="32196"/>
                  <a:pt x="13170" y="32196"/>
                </a:cubicBezTo>
                <a:cubicBezTo>
                  <a:pt x="13303" y="32196"/>
                  <a:pt x="13392" y="32048"/>
                  <a:pt x="13321" y="31929"/>
                </a:cubicBezTo>
                <a:cubicBezTo>
                  <a:pt x="12785" y="31037"/>
                  <a:pt x="11323" y="28273"/>
                  <a:pt x="11377" y="24767"/>
                </a:cubicBezTo>
                <a:cubicBezTo>
                  <a:pt x="11440" y="20799"/>
                  <a:pt x="12199" y="20415"/>
                  <a:pt x="12652" y="20415"/>
                </a:cubicBezTo>
                <a:cubicBezTo>
                  <a:pt x="12689" y="20415"/>
                  <a:pt x="12724" y="20417"/>
                  <a:pt x="12756" y="20421"/>
                </a:cubicBezTo>
                <a:cubicBezTo>
                  <a:pt x="13184" y="20465"/>
                  <a:pt x="13311" y="21156"/>
                  <a:pt x="13255" y="22292"/>
                </a:cubicBezTo>
                <a:cubicBezTo>
                  <a:pt x="13198" y="23427"/>
                  <a:pt x="12606" y="30081"/>
                  <a:pt x="14999" y="32062"/>
                </a:cubicBezTo>
                <a:cubicBezTo>
                  <a:pt x="16166" y="33027"/>
                  <a:pt x="18223" y="33275"/>
                  <a:pt x="20024" y="33275"/>
                </a:cubicBezTo>
                <a:cubicBezTo>
                  <a:pt x="21261" y="33275"/>
                  <a:pt x="22378" y="33158"/>
                  <a:pt x="23003" y="33077"/>
                </a:cubicBezTo>
                <a:cubicBezTo>
                  <a:pt x="23169" y="33057"/>
                  <a:pt x="23215" y="32840"/>
                  <a:pt x="23072" y="32754"/>
                </a:cubicBezTo>
                <a:cubicBezTo>
                  <a:pt x="22154" y="32202"/>
                  <a:pt x="20053" y="30662"/>
                  <a:pt x="18605" y="27458"/>
                </a:cubicBezTo>
                <a:cubicBezTo>
                  <a:pt x="16707" y="23256"/>
                  <a:pt x="16624" y="22136"/>
                  <a:pt x="17273" y="22061"/>
                </a:cubicBezTo>
                <a:cubicBezTo>
                  <a:pt x="17314" y="22056"/>
                  <a:pt x="17354" y="22054"/>
                  <a:pt x="17391" y="22054"/>
                </a:cubicBezTo>
                <a:cubicBezTo>
                  <a:pt x="17944" y="22054"/>
                  <a:pt x="18107" y="22582"/>
                  <a:pt x="18578" y="23980"/>
                </a:cubicBezTo>
                <a:cubicBezTo>
                  <a:pt x="19081" y="25474"/>
                  <a:pt x="21114" y="30836"/>
                  <a:pt x="24093" y="32184"/>
                </a:cubicBezTo>
                <a:cubicBezTo>
                  <a:pt x="24093" y="32184"/>
                  <a:pt x="24517" y="32507"/>
                  <a:pt x="25518" y="32507"/>
                </a:cubicBezTo>
                <a:cubicBezTo>
                  <a:pt x="26229" y="32507"/>
                  <a:pt x="27232" y="32343"/>
                  <a:pt x="28580" y="31785"/>
                </a:cubicBezTo>
                <a:cubicBezTo>
                  <a:pt x="28723" y="31726"/>
                  <a:pt x="28729" y="31527"/>
                  <a:pt x="28590" y="31463"/>
                </a:cubicBezTo>
                <a:cubicBezTo>
                  <a:pt x="27488" y="30963"/>
                  <a:pt x="24236" y="29174"/>
                  <a:pt x="22540" y="24885"/>
                </a:cubicBezTo>
                <a:cubicBezTo>
                  <a:pt x="22540" y="24885"/>
                  <a:pt x="21419" y="22521"/>
                  <a:pt x="22404" y="22502"/>
                </a:cubicBezTo>
                <a:cubicBezTo>
                  <a:pt x="22407" y="22501"/>
                  <a:pt x="22410" y="22501"/>
                  <a:pt x="22413" y="22501"/>
                </a:cubicBezTo>
                <a:cubicBezTo>
                  <a:pt x="23391" y="22501"/>
                  <a:pt x="23701" y="25933"/>
                  <a:pt x="25791" y="28176"/>
                </a:cubicBezTo>
                <a:cubicBezTo>
                  <a:pt x="27338" y="29839"/>
                  <a:pt x="28353" y="30664"/>
                  <a:pt x="29556" y="30664"/>
                </a:cubicBezTo>
                <a:cubicBezTo>
                  <a:pt x="29982" y="30664"/>
                  <a:pt x="30431" y="30561"/>
                  <a:pt x="30935" y="30355"/>
                </a:cubicBezTo>
                <a:cubicBezTo>
                  <a:pt x="32636" y="29660"/>
                  <a:pt x="34275" y="27190"/>
                  <a:pt x="35961" y="27190"/>
                </a:cubicBezTo>
                <a:cubicBezTo>
                  <a:pt x="36122" y="27190"/>
                  <a:pt x="36284" y="27212"/>
                  <a:pt x="36446" y="27261"/>
                </a:cubicBezTo>
                <a:cubicBezTo>
                  <a:pt x="36463" y="27266"/>
                  <a:pt x="36480" y="27269"/>
                  <a:pt x="36497" y="27269"/>
                </a:cubicBezTo>
                <a:cubicBezTo>
                  <a:pt x="36584" y="27269"/>
                  <a:pt x="36662" y="27201"/>
                  <a:pt x="36669" y="27107"/>
                </a:cubicBezTo>
                <a:cubicBezTo>
                  <a:pt x="36716" y="26373"/>
                  <a:pt x="36913" y="24069"/>
                  <a:pt x="37567" y="22623"/>
                </a:cubicBezTo>
                <a:cubicBezTo>
                  <a:pt x="38298" y="21007"/>
                  <a:pt x="37095" y="19207"/>
                  <a:pt x="34186" y="19207"/>
                </a:cubicBezTo>
                <a:cubicBezTo>
                  <a:pt x="33969" y="19207"/>
                  <a:pt x="33741" y="19217"/>
                  <a:pt x="33505" y="19238"/>
                </a:cubicBezTo>
                <a:cubicBezTo>
                  <a:pt x="31546" y="19411"/>
                  <a:pt x="29908" y="19656"/>
                  <a:pt x="28842" y="19656"/>
                </a:cubicBezTo>
                <a:cubicBezTo>
                  <a:pt x="28059" y="19656"/>
                  <a:pt x="27584" y="19523"/>
                  <a:pt x="27519" y="19133"/>
                </a:cubicBezTo>
                <a:cubicBezTo>
                  <a:pt x="27427" y="18579"/>
                  <a:pt x="29472" y="17812"/>
                  <a:pt x="32180" y="17812"/>
                </a:cubicBezTo>
                <a:cubicBezTo>
                  <a:pt x="33869" y="17812"/>
                  <a:pt x="35815" y="18110"/>
                  <a:pt x="37661" y="18946"/>
                </a:cubicBezTo>
                <a:cubicBezTo>
                  <a:pt x="37687" y="18957"/>
                  <a:pt x="37712" y="18962"/>
                  <a:pt x="37737" y="18962"/>
                </a:cubicBezTo>
                <a:cubicBezTo>
                  <a:pt x="37852" y="18962"/>
                  <a:pt x="37947" y="18849"/>
                  <a:pt x="37901" y="18728"/>
                </a:cubicBezTo>
                <a:cubicBezTo>
                  <a:pt x="37625" y="17988"/>
                  <a:pt x="37035" y="16339"/>
                  <a:pt x="36595" y="14646"/>
                </a:cubicBezTo>
                <a:cubicBezTo>
                  <a:pt x="36293" y="13487"/>
                  <a:pt x="34901" y="13072"/>
                  <a:pt x="33305" y="13072"/>
                </a:cubicBezTo>
                <a:cubicBezTo>
                  <a:pt x="31758" y="13072"/>
                  <a:pt x="30018" y="13462"/>
                  <a:pt x="28892" y="13939"/>
                </a:cubicBezTo>
                <a:cubicBezTo>
                  <a:pt x="27045" y="14724"/>
                  <a:pt x="24457" y="16269"/>
                  <a:pt x="23267" y="16269"/>
                </a:cubicBezTo>
                <a:cubicBezTo>
                  <a:pt x="22984" y="16269"/>
                  <a:pt x="22780" y="16182"/>
                  <a:pt x="22684" y="15977"/>
                </a:cubicBezTo>
                <a:cubicBezTo>
                  <a:pt x="22193" y="14925"/>
                  <a:pt x="27416" y="11580"/>
                  <a:pt x="35226" y="11552"/>
                </a:cubicBezTo>
                <a:cubicBezTo>
                  <a:pt x="35384" y="11552"/>
                  <a:pt x="35463" y="11361"/>
                  <a:pt x="35349" y="11252"/>
                </a:cubicBezTo>
                <a:cubicBezTo>
                  <a:pt x="34879" y="10802"/>
                  <a:pt x="34015" y="9936"/>
                  <a:pt x="33570" y="9257"/>
                </a:cubicBezTo>
                <a:cubicBezTo>
                  <a:pt x="33018" y="8412"/>
                  <a:pt x="31966" y="7334"/>
                  <a:pt x="31719" y="7085"/>
                </a:cubicBezTo>
                <a:cubicBezTo>
                  <a:pt x="31686" y="7052"/>
                  <a:pt x="31642" y="7034"/>
                  <a:pt x="31596" y="7034"/>
                </a:cubicBezTo>
                <a:cubicBezTo>
                  <a:pt x="31594" y="7034"/>
                  <a:pt x="31593" y="7034"/>
                  <a:pt x="31592" y="7034"/>
                </a:cubicBezTo>
                <a:cubicBezTo>
                  <a:pt x="30943" y="7051"/>
                  <a:pt x="26183" y="7251"/>
                  <a:pt x="23860" y="9490"/>
                </a:cubicBezTo>
                <a:cubicBezTo>
                  <a:pt x="21689" y="11583"/>
                  <a:pt x="20364" y="12688"/>
                  <a:pt x="19563" y="12688"/>
                </a:cubicBezTo>
                <a:cubicBezTo>
                  <a:pt x="19443" y="12688"/>
                  <a:pt x="19334" y="12663"/>
                  <a:pt x="19236" y="12613"/>
                </a:cubicBezTo>
                <a:cubicBezTo>
                  <a:pt x="18494" y="12233"/>
                  <a:pt x="19464" y="8294"/>
                  <a:pt x="30438" y="6029"/>
                </a:cubicBezTo>
                <a:cubicBezTo>
                  <a:pt x="30582" y="6000"/>
                  <a:pt x="30631" y="5817"/>
                  <a:pt x="30518" y="5723"/>
                </a:cubicBezTo>
                <a:cubicBezTo>
                  <a:pt x="29760" y="5095"/>
                  <a:pt x="27514" y="3358"/>
                  <a:pt x="24709" y="2350"/>
                </a:cubicBezTo>
                <a:cubicBezTo>
                  <a:pt x="24688" y="2343"/>
                  <a:pt x="24666" y="2339"/>
                  <a:pt x="24644" y="2339"/>
                </a:cubicBezTo>
                <a:cubicBezTo>
                  <a:pt x="24269" y="2354"/>
                  <a:pt x="20770" y="2592"/>
                  <a:pt x="17480" y="6796"/>
                </a:cubicBezTo>
                <a:cubicBezTo>
                  <a:pt x="14991" y="9975"/>
                  <a:pt x="14518" y="10447"/>
                  <a:pt x="14244" y="10447"/>
                </a:cubicBezTo>
                <a:cubicBezTo>
                  <a:pt x="14134" y="10447"/>
                  <a:pt x="14056" y="10372"/>
                  <a:pt x="13894" y="10364"/>
                </a:cubicBezTo>
                <a:cubicBezTo>
                  <a:pt x="13345" y="10336"/>
                  <a:pt x="13916" y="5163"/>
                  <a:pt x="20987" y="1241"/>
                </a:cubicBezTo>
                <a:cubicBezTo>
                  <a:pt x="21242" y="1099"/>
                  <a:pt x="21189" y="716"/>
                  <a:pt x="20903" y="657"/>
                </a:cubicBezTo>
                <a:cubicBezTo>
                  <a:pt x="19718" y="407"/>
                  <a:pt x="17394" y="1"/>
                  <a:pt x="14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3298303">
            <a:off x="-90846" y="562140"/>
            <a:ext cx="821806" cy="1858404"/>
          </a:xfrm>
          <a:custGeom>
            <a:avLst/>
            <a:gdLst/>
            <a:ahLst/>
            <a:cxnLst/>
            <a:rect l="l" t="t" r="r" b="b"/>
            <a:pathLst>
              <a:path w="21162" h="47855" extrusionOk="0">
                <a:moveTo>
                  <a:pt x="15716" y="1"/>
                </a:moveTo>
                <a:cubicBezTo>
                  <a:pt x="14156" y="5882"/>
                  <a:pt x="6359" y="8479"/>
                  <a:pt x="4697" y="14335"/>
                </a:cubicBezTo>
                <a:cubicBezTo>
                  <a:pt x="4211" y="16046"/>
                  <a:pt x="4316" y="17863"/>
                  <a:pt x="3973" y="19607"/>
                </a:cubicBezTo>
                <a:cubicBezTo>
                  <a:pt x="3270" y="23169"/>
                  <a:pt x="735" y="26250"/>
                  <a:pt x="384" y="29860"/>
                </a:cubicBezTo>
                <a:cubicBezTo>
                  <a:pt x="0" y="33792"/>
                  <a:pt x="2330" y="37540"/>
                  <a:pt x="5289" y="40192"/>
                </a:cubicBezTo>
                <a:cubicBezTo>
                  <a:pt x="6369" y="41160"/>
                  <a:pt x="7548" y="42035"/>
                  <a:pt x="8463" y="43155"/>
                </a:cubicBezTo>
                <a:cubicBezTo>
                  <a:pt x="9560" y="44499"/>
                  <a:pt x="10221" y="46129"/>
                  <a:pt x="11059" y="47645"/>
                </a:cubicBezTo>
                <a:cubicBezTo>
                  <a:pt x="11097" y="47714"/>
                  <a:pt x="11140" y="47784"/>
                  <a:pt x="11179" y="47854"/>
                </a:cubicBezTo>
                <a:cubicBezTo>
                  <a:pt x="11072" y="46119"/>
                  <a:pt x="11646" y="44318"/>
                  <a:pt x="12530" y="42779"/>
                </a:cubicBezTo>
                <a:cubicBezTo>
                  <a:pt x="13729" y="40687"/>
                  <a:pt x="15443" y="38933"/>
                  <a:pt x="16913" y="37016"/>
                </a:cubicBezTo>
                <a:cubicBezTo>
                  <a:pt x="18549" y="34877"/>
                  <a:pt x="19886" y="32525"/>
                  <a:pt x="20885" y="30024"/>
                </a:cubicBezTo>
                <a:cubicBezTo>
                  <a:pt x="21161" y="27628"/>
                  <a:pt x="20951" y="25207"/>
                  <a:pt x="20106" y="22947"/>
                </a:cubicBezTo>
                <a:cubicBezTo>
                  <a:pt x="19192" y="20505"/>
                  <a:pt x="17552" y="18191"/>
                  <a:pt x="17686" y="15588"/>
                </a:cubicBezTo>
                <a:cubicBezTo>
                  <a:pt x="17799" y="13364"/>
                  <a:pt x="19220" y="11317"/>
                  <a:pt x="19145" y="9090"/>
                </a:cubicBezTo>
                <a:cubicBezTo>
                  <a:pt x="19033" y="5737"/>
                  <a:pt x="15789" y="3355"/>
                  <a:pt x="157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660582" y="4251990"/>
            <a:ext cx="2047551" cy="1995080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4633251">
            <a:off x="8002695" y="-216047"/>
            <a:ext cx="2047494" cy="1995025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rgbClr val="4477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4500072">
            <a:off x="441960" y="-1138122"/>
            <a:ext cx="2047576" cy="1995105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rgbClr val="4477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641000" y="1862100"/>
            <a:ext cx="5862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880100" y="3408775"/>
            <a:ext cx="5383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855999" y="-799998"/>
            <a:ext cx="1700587" cy="1700587"/>
            <a:chOff x="4155551" y="-407531"/>
            <a:chExt cx="1965088" cy="1965088"/>
          </a:xfrm>
        </p:grpSpPr>
        <p:sp>
          <p:nvSpPr>
            <p:cNvPr id="10" name="Google Shape;10;p2"/>
            <p:cNvSpPr/>
            <p:nvPr/>
          </p:nvSpPr>
          <p:spPr>
            <a:xfrm>
              <a:off x="5879634" y="1181967"/>
              <a:ext cx="241005" cy="375590"/>
            </a:xfrm>
            <a:custGeom>
              <a:avLst/>
              <a:gdLst/>
              <a:ahLst/>
              <a:cxnLst/>
              <a:rect l="l" t="t" r="r" b="b"/>
              <a:pathLst>
                <a:path w="3012" h="4694" extrusionOk="0">
                  <a:moveTo>
                    <a:pt x="3012" y="0"/>
                  </a:moveTo>
                  <a:lnTo>
                    <a:pt x="0" y="4693"/>
                  </a:lnTo>
                  <a:lnTo>
                    <a:pt x="791" y="4693"/>
                  </a:lnTo>
                  <a:lnTo>
                    <a:pt x="3012" y="1230"/>
                  </a:lnTo>
                  <a:lnTo>
                    <a:pt x="30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040224" y="1431934"/>
              <a:ext cx="80415" cy="125624"/>
            </a:xfrm>
            <a:custGeom>
              <a:avLst/>
              <a:gdLst/>
              <a:ahLst/>
              <a:cxnLst/>
              <a:rect l="l" t="t" r="r" b="b"/>
              <a:pathLst>
                <a:path w="1005" h="1570" extrusionOk="0">
                  <a:moveTo>
                    <a:pt x="1005" y="1"/>
                  </a:moveTo>
                  <a:lnTo>
                    <a:pt x="1" y="1569"/>
                  </a:lnTo>
                  <a:lnTo>
                    <a:pt x="779" y="1569"/>
                  </a:lnTo>
                  <a:lnTo>
                    <a:pt x="1005" y="1218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155551" y="-407531"/>
              <a:ext cx="167791" cy="261169"/>
            </a:xfrm>
            <a:custGeom>
              <a:avLst/>
              <a:gdLst/>
              <a:ahLst/>
              <a:cxnLst/>
              <a:rect l="l" t="t" r="r" b="b"/>
              <a:pathLst>
                <a:path w="2097" h="3264" extrusionOk="0">
                  <a:moveTo>
                    <a:pt x="1306" y="0"/>
                  </a:moveTo>
                  <a:lnTo>
                    <a:pt x="1" y="2033"/>
                  </a:lnTo>
                  <a:lnTo>
                    <a:pt x="1" y="326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55551" y="-407531"/>
              <a:ext cx="327421" cy="510176"/>
            </a:xfrm>
            <a:custGeom>
              <a:avLst/>
              <a:gdLst/>
              <a:ahLst/>
              <a:cxnLst/>
              <a:rect l="l" t="t" r="r" b="b"/>
              <a:pathLst>
                <a:path w="4092" h="6376" extrusionOk="0">
                  <a:moveTo>
                    <a:pt x="3314" y="0"/>
                  </a:moveTo>
                  <a:lnTo>
                    <a:pt x="1" y="5158"/>
                  </a:lnTo>
                  <a:lnTo>
                    <a:pt x="1" y="6375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55551" y="-407531"/>
              <a:ext cx="488092" cy="760143"/>
            </a:xfrm>
            <a:custGeom>
              <a:avLst/>
              <a:gdLst/>
              <a:ahLst/>
              <a:cxnLst/>
              <a:rect l="l" t="t" r="r" b="b"/>
              <a:pathLst>
                <a:path w="6100" h="9500" extrusionOk="0">
                  <a:moveTo>
                    <a:pt x="5309" y="0"/>
                  </a:moveTo>
                  <a:lnTo>
                    <a:pt x="1" y="8270"/>
                  </a:lnTo>
                  <a:lnTo>
                    <a:pt x="1" y="9500"/>
                  </a:lnTo>
                  <a:lnTo>
                    <a:pt x="6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155551" y="-407531"/>
              <a:ext cx="647721" cy="1000188"/>
            </a:xfrm>
            <a:custGeom>
              <a:avLst/>
              <a:gdLst/>
              <a:ahLst/>
              <a:cxnLst/>
              <a:rect l="l" t="t" r="r" b="b"/>
              <a:pathLst>
                <a:path w="8095" h="12500" extrusionOk="0">
                  <a:moveTo>
                    <a:pt x="7304" y="0"/>
                  </a:moveTo>
                  <a:lnTo>
                    <a:pt x="1" y="11382"/>
                  </a:lnTo>
                  <a:cubicBezTo>
                    <a:pt x="13" y="11759"/>
                    <a:pt x="26" y="12135"/>
                    <a:pt x="63" y="12499"/>
                  </a:cubicBezTo>
                  <a:lnTo>
                    <a:pt x="8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180675" y="-407531"/>
              <a:ext cx="782307" cy="1190943"/>
            </a:xfrm>
            <a:custGeom>
              <a:avLst/>
              <a:gdLst/>
              <a:ahLst/>
              <a:cxnLst/>
              <a:rect l="l" t="t" r="r" b="b"/>
              <a:pathLst>
                <a:path w="9777" h="14884" extrusionOk="0">
                  <a:moveTo>
                    <a:pt x="8998" y="0"/>
                  </a:moveTo>
                  <a:lnTo>
                    <a:pt x="0" y="14017"/>
                  </a:lnTo>
                  <a:cubicBezTo>
                    <a:pt x="63" y="14306"/>
                    <a:pt x="139" y="14595"/>
                    <a:pt x="226" y="14883"/>
                  </a:cubicBezTo>
                  <a:lnTo>
                    <a:pt x="97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232925" y="-405531"/>
              <a:ext cx="885686" cy="1345532"/>
            </a:xfrm>
            <a:custGeom>
              <a:avLst/>
              <a:gdLst/>
              <a:ahLst/>
              <a:cxnLst/>
              <a:rect l="l" t="t" r="r" b="b"/>
              <a:pathLst>
                <a:path w="11069" h="16816" extrusionOk="0">
                  <a:moveTo>
                    <a:pt x="10328" y="1"/>
                  </a:moveTo>
                  <a:lnTo>
                    <a:pt x="0" y="16088"/>
                  </a:lnTo>
                  <a:cubicBezTo>
                    <a:pt x="100" y="16339"/>
                    <a:pt x="201" y="16578"/>
                    <a:pt x="314" y="16816"/>
                  </a:cubicBezTo>
                  <a:lnTo>
                    <a:pt x="11068" y="63"/>
                  </a:lnTo>
                  <a:cubicBezTo>
                    <a:pt x="10830" y="38"/>
                    <a:pt x="10579" y="13"/>
                    <a:pt x="10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302138" y="-387448"/>
              <a:ext cx="960020" cy="1460994"/>
            </a:xfrm>
            <a:custGeom>
              <a:avLst/>
              <a:gdLst/>
              <a:ahLst/>
              <a:cxnLst/>
              <a:rect l="l" t="t" r="r" b="b"/>
              <a:pathLst>
                <a:path w="11998" h="18259" extrusionOk="0">
                  <a:moveTo>
                    <a:pt x="11320" y="0"/>
                  </a:moveTo>
                  <a:lnTo>
                    <a:pt x="1" y="17631"/>
                  </a:lnTo>
                  <a:cubicBezTo>
                    <a:pt x="126" y="17845"/>
                    <a:pt x="252" y="18046"/>
                    <a:pt x="377" y="18259"/>
                  </a:cubicBezTo>
                  <a:lnTo>
                    <a:pt x="11998" y="151"/>
                  </a:lnTo>
                  <a:cubicBezTo>
                    <a:pt x="11772" y="101"/>
                    <a:pt x="11546" y="51"/>
                    <a:pt x="11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84473" y="-352321"/>
              <a:ext cx="1011230" cy="1539329"/>
            </a:xfrm>
            <a:custGeom>
              <a:avLst/>
              <a:gdLst/>
              <a:ahLst/>
              <a:cxnLst/>
              <a:rect l="l" t="t" r="r" b="b"/>
              <a:pathLst>
                <a:path w="12638" h="19238" extrusionOk="0">
                  <a:moveTo>
                    <a:pt x="11998" y="1"/>
                  </a:moveTo>
                  <a:lnTo>
                    <a:pt x="1" y="18711"/>
                  </a:lnTo>
                  <a:cubicBezTo>
                    <a:pt x="139" y="18887"/>
                    <a:pt x="290" y="19075"/>
                    <a:pt x="440" y="19238"/>
                  </a:cubicBezTo>
                  <a:lnTo>
                    <a:pt x="12638" y="226"/>
                  </a:lnTo>
                  <a:cubicBezTo>
                    <a:pt x="12424" y="151"/>
                    <a:pt x="12211" y="76"/>
                    <a:pt x="11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76891" y="-301111"/>
              <a:ext cx="1043316" cy="1586537"/>
            </a:xfrm>
            <a:custGeom>
              <a:avLst/>
              <a:gdLst/>
              <a:ahLst/>
              <a:cxnLst/>
              <a:rect l="l" t="t" r="r" b="b"/>
              <a:pathLst>
                <a:path w="13039" h="19828" extrusionOk="0">
                  <a:moveTo>
                    <a:pt x="12436" y="1"/>
                  </a:moveTo>
                  <a:lnTo>
                    <a:pt x="0" y="19376"/>
                  </a:lnTo>
                  <a:cubicBezTo>
                    <a:pt x="164" y="19527"/>
                    <a:pt x="327" y="19677"/>
                    <a:pt x="502" y="19828"/>
                  </a:cubicBezTo>
                  <a:lnTo>
                    <a:pt x="13039" y="302"/>
                  </a:lnTo>
                  <a:cubicBezTo>
                    <a:pt x="12838" y="189"/>
                    <a:pt x="12637" y="88"/>
                    <a:pt x="12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80270" y="-236859"/>
              <a:ext cx="1054438" cy="1605661"/>
            </a:xfrm>
            <a:custGeom>
              <a:avLst/>
              <a:gdLst/>
              <a:ahLst/>
              <a:cxnLst/>
              <a:rect l="l" t="t" r="r" b="b"/>
              <a:pathLst>
                <a:path w="13178" h="20067" extrusionOk="0">
                  <a:moveTo>
                    <a:pt x="12625" y="1"/>
                  </a:moveTo>
                  <a:lnTo>
                    <a:pt x="1" y="19677"/>
                  </a:lnTo>
                  <a:cubicBezTo>
                    <a:pt x="177" y="19815"/>
                    <a:pt x="352" y="19941"/>
                    <a:pt x="541" y="20066"/>
                  </a:cubicBezTo>
                  <a:lnTo>
                    <a:pt x="13177" y="365"/>
                  </a:lnTo>
                  <a:cubicBezTo>
                    <a:pt x="13002" y="239"/>
                    <a:pt x="12813" y="126"/>
                    <a:pt x="12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92771" y="-158525"/>
              <a:ext cx="1048357" cy="1596619"/>
            </a:xfrm>
            <a:custGeom>
              <a:avLst/>
              <a:gdLst/>
              <a:ahLst/>
              <a:cxnLst/>
              <a:rect l="l" t="t" r="r" b="b"/>
              <a:pathLst>
                <a:path w="13102" h="19954" extrusionOk="0">
                  <a:moveTo>
                    <a:pt x="12599" y="1"/>
                  </a:moveTo>
                  <a:lnTo>
                    <a:pt x="0" y="19639"/>
                  </a:lnTo>
                  <a:cubicBezTo>
                    <a:pt x="189" y="19752"/>
                    <a:pt x="377" y="19853"/>
                    <a:pt x="578" y="19953"/>
                  </a:cubicBezTo>
                  <a:lnTo>
                    <a:pt x="13101" y="440"/>
                  </a:lnTo>
                  <a:cubicBezTo>
                    <a:pt x="12938" y="289"/>
                    <a:pt x="12763" y="139"/>
                    <a:pt x="12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13274" y="-66107"/>
              <a:ext cx="1025232" cy="1559412"/>
            </a:xfrm>
            <a:custGeom>
              <a:avLst/>
              <a:gdLst/>
              <a:ahLst/>
              <a:cxnLst/>
              <a:rect l="l" t="t" r="r" b="b"/>
              <a:pathLst>
                <a:path w="12813" h="19489" extrusionOk="0">
                  <a:moveTo>
                    <a:pt x="12348" y="0"/>
                  </a:moveTo>
                  <a:lnTo>
                    <a:pt x="0" y="19237"/>
                  </a:lnTo>
                  <a:cubicBezTo>
                    <a:pt x="214" y="19325"/>
                    <a:pt x="414" y="19413"/>
                    <a:pt x="628" y="19488"/>
                  </a:cubicBezTo>
                  <a:lnTo>
                    <a:pt x="12813" y="502"/>
                  </a:lnTo>
                  <a:cubicBezTo>
                    <a:pt x="12662" y="326"/>
                    <a:pt x="12511" y="163"/>
                    <a:pt x="12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944819" y="40313"/>
              <a:ext cx="982024" cy="1492120"/>
            </a:xfrm>
            <a:custGeom>
              <a:avLst/>
              <a:gdLst/>
              <a:ahLst/>
              <a:cxnLst/>
              <a:rect l="l" t="t" r="r" b="b"/>
              <a:pathLst>
                <a:path w="12273" h="18648" extrusionOk="0">
                  <a:moveTo>
                    <a:pt x="11846" y="0"/>
                  </a:moveTo>
                  <a:lnTo>
                    <a:pt x="0" y="18472"/>
                  </a:lnTo>
                  <a:cubicBezTo>
                    <a:pt x="213" y="18535"/>
                    <a:pt x="439" y="18598"/>
                    <a:pt x="678" y="18648"/>
                  </a:cubicBezTo>
                  <a:lnTo>
                    <a:pt x="12273" y="577"/>
                  </a:lnTo>
                  <a:cubicBezTo>
                    <a:pt x="12135" y="389"/>
                    <a:pt x="11997" y="188"/>
                    <a:pt x="11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86365" y="163776"/>
              <a:ext cx="916812" cy="1389781"/>
            </a:xfrm>
            <a:custGeom>
              <a:avLst/>
              <a:gdLst/>
              <a:ahLst/>
              <a:cxnLst/>
              <a:rect l="l" t="t" r="r" b="b"/>
              <a:pathLst>
                <a:path w="11458" h="17369" extrusionOk="0">
                  <a:moveTo>
                    <a:pt x="11094" y="1"/>
                  </a:moveTo>
                  <a:lnTo>
                    <a:pt x="1" y="17293"/>
                  </a:lnTo>
                  <a:cubicBezTo>
                    <a:pt x="239" y="17331"/>
                    <a:pt x="477" y="17356"/>
                    <a:pt x="728" y="17368"/>
                  </a:cubicBezTo>
                  <a:lnTo>
                    <a:pt x="11458" y="666"/>
                  </a:lnTo>
                  <a:cubicBezTo>
                    <a:pt x="11345" y="440"/>
                    <a:pt x="11219" y="214"/>
                    <a:pt x="11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39994" y="306363"/>
              <a:ext cx="825435" cy="1251195"/>
            </a:xfrm>
            <a:custGeom>
              <a:avLst/>
              <a:gdLst/>
              <a:ahLst/>
              <a:cxnLst/>
              <a:rect l="l" t="t" r="r" b="b"/>
              <a:pathLst>
                <a:path w="10316" h="15637" extrusionOk="0">
                  <a:moveTo>
                    <a:pt x="10027" y="1"/>
                  </a:moveTo>
                  <a:lnTo>
                    <a:pt x="1" y="15636"/>
                  </a:lnTo>
                  <a:lnTo>
                    <a:pt x="779" y="15636"/>
                  </a:lnTo>
                  <a:lnTo>
                    <a:pt x="10316" y="791"/>
                  </a:lnTo>
                  <a:cubicBezTo>
                    <a:pt x="10228" y="528"/>
                    <a:pt x="10127" y="264"/>
                    <a:pt x="10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99624" y="476074"/>
              <a:ext cx="709013" cy="1081483"/>
            </a:xfrm>
            <a:custGeom>
              <a:avLst/>
              <a:gdLst/>
              <a:ahLst/>
              <a:cxnLst/>
              <a:rect l="l" t="t" r="r" b="b"/>
              <a:pathLst>
                <a:path w="8861" h="13516" extrusionOk="0">
                  <a:moveTo>
                    <a:pt x="8685" y="0"/>
                  </a:moveTo>
                  <a:lnTo>
                    <a:pt x="1" y="13515"/>
                  </a:lnTo>
                  <a:lnTo>
                    <a:pt x="791" y="13515"/>
                  </a:lnTo>
                  <a:lnTo>
                    <a:pt x="8860" y="942"/>
                  </a:lnTo>
                  <a:cubicBezTo>
                    <a:pt x="8810" y="628"/>
                    <a:pt x="8747" y="302"/>
                    <a:pt x="8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59334" y="684913"/>
              <a:ext cx="561305" cy="872644"/>
            </a:xfrm>
            <a:custGeom>
              <a:avLst/>
              <a:gdLst/>
              <a:ahLst/>
              <a:cxnLst/>
              <a:rect l="l" t="t" r="r" b="b"/>
              <a:pathLst>
                <a:path w="7015" h="10906" extrusionOk="0">
                  <a:moveTo>
                    <a:pt x="7002" y="1"/>
                  </a:moveTo>
                  <a:lnTo>
                    <a:pt x="0" y="10905"/>
                  </a:lnTo>
                  <a:lnTo>
                    <a:pt x="791" y="10905"/>
                  </a:lnTo>
                  <a:lnTo>
                    <a:pt x="7015" y="1205"/>
                  </a:lnTo>
                  <a:lnTo>
                    <a:pt x="7015" y="427"/>
                  </a:lnTo>
                  <a:cubicBezTo>
                    <a:pt x="7015" y="289"/>
                    <a:pt x="7015" y="139"/>
                    <a:pt x="7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19924" y="932960"/>
              <a:ext cx="400715" cy="624597"/>
            </a:xfrm>
            <a:custGeom>
              <a:avLst/>
              <a:gdLst/>
              <a:ahLst/>
              <a:cxnLst/>
              <a:rect l="l" t="t" r="r" b="b"/>
              <a:pathLst>
                <a:path w="5008" h="7806" extrusionOk="0">
                  <a:moveTo>
                    <a:pt x="5008" y="0"/>
                  </a:moveTo>
                  <a:lnTo>
                    <a:pt x="1" y="7805"/>
                  </a:lnTo>
                  <a:lnTo>
                    <a:pt x="779" y="7805"/>
                  </a:lnTo>
                  <a:lnTo>
                    <a:pt x="5008" y="1230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-290225" y="-70064"/>
            <a:ext cx="4674385" cy="4673649"/>
          </a:xfrm>
          <a:custGeom>
            <a:avLst/>
            <a:gdLst/>
            <a:ahLst/>
            <a:cxnLst/>
            <a:rect l="l" t="t" r="r" b="b"/>
            <a:pathLst>
              <a:path w="62870" h="62858" extrusionOk="0">
                <a:moveTo>
                  <a:pt x="36053" y="0"/>
                </a:moveTo>
                <a:cubicBezTo>
                  <a:pt x="16138" y="0"/>
                  <a:pt x="0" y="16138"/>
                  <a:pt x="0" y="36053"/>
                </a:cubicBezTo>
                <a:lnTo>
                  <a:pt x="0" y="62857"/>
                </a:lnTo>
                <a:lnTo>
                  <a:pt x="28423" y="62857"/>
                </a:lnTo>
                <a:cubicBezTo>
                  <a:pt x="47447" y="62857"/>
                  <a:pt x="62870" y="47447"/>
                  <a:pt x="62870" y="28423"/>
                </a:cubicBezTo>
                <a:lnTo>
                  <a:pt x="628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948600" y="3065536"/>
            <a:ext cx="24885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948600" y="1002461"/>
            <a:ext cx="2488500" cy="20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9pPr>
          </a:lstStyle>
          <a:p>
            <a:endParaRPr dirty="0"/>
          </a:p>
        </p:txBody>
      </p:sp>
      <p:sp>
        <p:nvSpPr>
          <p:cNvPr id="33" name="Google Shape;33;p2"/>
          <p:cNvSpPr/>
          <p:nvPr/>
        </p:nvSpPr>
        <p:spPr>
          <a:xfrm>
            <a:off x="1586451" y="-1319620"/>
            <a:ext cx="1491160" cy="1491160"/>
          </a:xfrm>
          <a:custGeom>
            <a:avLst/>
            <a:gdLst/>
            <a:ahLst/>
            <a:cxnLst/>
            <a:rect l="l" t="t" r="r" b="b"/>
            <a:pathLst>
              <a:path w="18636" h="18636" extrusionOk="0">
                <a:moveTo>
                  <a:pt x="10216" y="1"/>
                </a:moveTo>
                <a:cubicBezTo>
                  <a:pt x="4569" y="1"/>
                  <a:pt x="1" y="4569"/>
                  <a:pt x="1" y="10203"/>
                </a:cubicBezTo>
                <a:lnTo>
                  <a:pt x="1" y="18636"/>
                </a:lnTo>
                <a:lnTo>
                  <a:pt x="7944" y="18636"/>
                </a:lnTo>
                <a:cubicBezTo>
                  <a:pt x="13855" y="18636"/>
                  <a:pt x="18636" y="13855"/>
                  <a:pt x="18636" y="7944"/>
                </a:cubicBezTo>
                <a:lnTo>
                  <a:pt x="186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2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 dirty="0"/>
          </a:p>
        </p:txBody>
      </p:sp>
      <p:sp>
        <p:nvSpPr>
          <p:cNvPr id="441" name="Google Shape;441;p14"/>
          <p:cNvSpPr txBox="1">
            <a:spLocks noGrp="1"/>
          </p:cNvSpPr>
          <p:nvPr>
            <p:ph type="subTitle" idx="1"/>
          </p:nvPr>
        </p:nvSpPr>
        <p:spPr>
          <a:xfrm>
            <a:off x="771652" y="2965300"/>
            <a:ext cx="1569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16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42" name="Google Shape;442;p14"/>
          <p:cNvSpPr txBox="1">
            <a:spLocks noGrp="1"/>
          </p:cNvSpPr>
          <p:nvPr>
            <p:ph type="subTitle" idx="2"/>
          </p:nvPr>
        </p:nvSpPr>
        <p:spPr>
          <a:xfrm>
            <a:off x="4476722" y="2965300"/>
            <a:ext cx="1569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16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43" name="Google Shape;443;p14"/>
          <p:cNvSpPr txBox="1">
            <a:spLocks noGrp="1"/>
          </p:cNvSpPr>
          <p:nvPr>
            <p:ph type="subTitle" idx="3"/>
          </p:nvPr>
        </p:nvSpPr>
        <p:spPr>
          <a:xfrm>
            <a:off x="2637977" y="2965300"/>
            <a:ext cx="1569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16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44" name="Google Shape;444;p14"/>
          <p:cNvSpPr txBox="1">
            <a:spLocks noGrp="1"/>
          </p:cNvSpPr>
          <p:nvPr>
            <p:ph type="subTitle" idx="4"/>
          </p:nvPr>
        </p:nvSpPr>
        <p:spPr>
          <a:xfrm>
            <a:off x="6345787" y="2965300"/>
            <a:ext cx="1569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16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45" name="Google Shape;445;p14"/>
          <p:cNvSpPr txBox="1">
            <a:spLocks noGrp="1"/>
          </p:cNvSpPr>
          <p:nvPr>
            <p:ph type="title" idx="5" hasCustomPrompt="1"/>
          </p:nvPr>
        </p:nvSpPr>
        <p:spPr>
          <a:xfrm>
            <a:off x="1260014" y="2220050"/>
            <a:ext cx="770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34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446" name="Google Shape;446;p14"/>
          <p:cNvSpPr txBox="1">
            <a:spLocks noGrp="1"/>
          </p:cNvSpPr>
          <p:nvPr>
            <p:ph type="title" idx="6" hasCustomPrompt="1"/>
          </p:nvPr>
        </p:nvSpPr>
        <p:spPr>
          <a:xfrm>
            <a:off x="4989376" y="2220050"/>
            <a:ext cx="770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34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447" name="Google Shape;447;p14"/>
          <p:cNvSpPr txBox="1">
            <a:spLocks noGrp="1"/>
          </p:cNvSpPr>
          <p:nvPr>
            <p:ph type="title" idx="7" hasCustomPrompt="1"/>
          </p:nvPr>
        </p:nvSpPr>
        <p:spPr>
          <a:xfrm>
            <a:off x="3151283" y="2220038"/>
            <a:ext cx="770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34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448" name="Google Shape;448;p14"/>
          <p:cNvSpPr txBox="1">
            <a:spLocks noGrp="1"/>
          </p:cNvSpPr>
          <p:nvPr>
            <p:ph type="title" idx="8" hasCustomPrompt="1"/>
          </p:nvPr>
        </p:nvSpPr>
        <p:spPr>
          <a:xfrm>
            <a:off x="6855675" y="2220063"/>
            <a:ext cx="770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34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grpSp>
        <p:nvGrpSpPr>
          <p:cNvPr id="449" name="Google Shape;449;p14"/>
          <p:cNvGrpSpPr/>
          <p:nvPr/>
        </p:nvGrpSpPr>
        <p:grpSpPr>
          <a:xfrm>
            <a:off x="-39118" y="4603512"/>
            <a:ext cx="2128963" cy="1450665"/>
            <a:chOff x="-39118" y="4603512"/>
            <a:chExt cx="2128963" cy="1450665"/>
          </a:xfrm>
        </p:grpSpPr>
        <p:sp>
          <p:nvSpPr>
            <p:cNvPr id="450" name="Google Shape;450;p14"/>
            <p:cNvSpPr/>
            <p:nvPr/>
          </p:nvSpPr>
          <p:spPr>
            <a:xfrm>
              <a:off x="-39118" y="4633701"/>
              <a:ext cx="1420476" cy="1420476"/>
            </a:xfrm>
            <a:custGeom>
              <a:avLst/>
              <a:gdLst/>
              <a:ahLst/>
              <a:cxnLst/>
              <a:rect l="l" t="t" r="r" b="b"/>
              <a:pathLst>
                <a:path w="15951" h="15951" extrusionOk="0">
                  <a:moveTo>
                    <a:pt x="1" y="1"/>
                  </a:moveTo>
                  <a:lnTo>
                    <a:pt x="1" y="3778"/>
                  </a:lnTo>
                  <a:cubicBezTo>
                    <a:pt x="1" y="10504"/>
                    <a:pt x="5447" y="15950"/>
                    <a:pt x="12173" y="15950"/>
                  </a:cubicBezTo>
                  <a:lnTo>
                    <a:pt x="15951" y="15950"/>
                  </a:lnTo>
                  <a:lnTo>
                    <a:pt x="15951" y="12173"/>
                  </a:lnTo>
                  <a:cubicBezTo>
                    <a:pt x="15951" y="5459"/>
                    <a:pt x="10492" y="1"/>
                    <a:pt x="3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1022554" y="5666254"/>
              <a:ext cx="6768" cy="4542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0" y="1"/>
                  </a:moveTo>
                  <a:lnTo>
                    <a:pt x="0" y="51"/>
                  </a:lnTo>
                  <a:lnTo>
                    <a:pt x="76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1022554" y="5579072"/>
              <a:ext cx="142039" cy="91724"/>
            </a:xfrm>
            <a:custGeom>
              <a:avLst/>
              <a:gdLst/>
              <a:ahLst/>
              <a:cxnLst/>
              <a:rect l="l" t="t" r="r" b="b"/>
              <a:pathLst>
                <a:path w="1595" h="1030" extrusionOk="0">
                  <a:moveTo>
                    <a:pt x="0" y="1"/>
                  </a:moveTo>
                  <a:lnTo>
                    <a:pt x="0" y="390"/>
                  </a:lnTo>
                  <a:lnTo>
                    <a:pt x="992" y="1030"/>
                  </a:lnTo>
                  <a:lnTo>
                    <a:pt x="1594" y="1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1022554" y="5491980"/>
              <a:ext cx="277220" cy="178817"/>
            </a:xfrm>
            <a:custGeom>
              <a:avLst/>
              <a:gdLst/>
              <a:ahLst/>
              <a:cxnLst/>
              <a:rect l="l" t="t" r="r" b="b"/>
              <a:pathLst>
                <a:path w="3113" h="2008" extrusionOk="0">
                  <a:moveTo>
                    <a:pt x="0" y="0"/>
                  </a:moveTo>
                  <a:lnTo>
                    <a:pt x="0" y="389"/>
                  </a:lnTo>
                  <a:lnTo>
                    <a:pt x="2523" y="2008"/>
                  </a:lnTo>
                  <a:lnTo>
                    <a:pt x="3112" y="2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1022554" y="5405867"/>
              <a:ext cx="412402" cy="264931"/>
            </a:xfrm>
            <a:custGeom>
              <a:avLst/>
              <a:gdLst/>
              <a:ahLst/>
              <a:cxnLst/>
              <a:rect l="l" t="t" r="r" b="b"/>
              <a:pathLst>
                <a:path w="4631" h="2975" extrusionOk="0">
                  <a:moveTo>
                    <a:pt x="0" y="1"/>
                  </a:moveTo>
                  <a:lnTo>
                    <a:pt x="0" y="377"/>
                  </a:lnTo>
                  <a:lnTo>
                    <a:pt x="4041" y="2975"/>
                  </a:lnTo>
                  <a:lnTo>
                    <a:pt x="4631" y="29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1022554" y="5318774"/>
              <a:ext cx="539836" cy="350956"/>
            </a:xfrm>
            <a:custGeom>
              <a:avLst/>
              <a:gdLst/>
              <a:ahLst/>
              <a:cxnLst/>
              <a:rect l="l" t="t" r="r" b="b"/>
              <a:pathLst>
                <a:path w="6062" h="3941" extrusionOk="0">
                  <a:moveTo>
                    <a:pt x="0" y="0"/>
                  </a:moveTo>
                  <a:lnTo>
                    <a:pt x="0" y="377"/>
                  </a:lnTo>
                  <a:lnTo>
                    <a:pt x="5547" y="3940"/>
                  </a:lnTo>
                  <a:cubicBezTo>
                    <a:pt x="5710" y="3928"/>
                    <a:pt x="5886" y="3915"/>
                    <a:pt x="6061" y="38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1022554" y="5231593"/>
              <a:ext cx="640377" cy="421396"/>
            </a:xfrm>
            <a:custGeom>
              <a:avLst/>
              <a:gdLst/>
              <a:ahLst/>
              <a:cxnLst/>
              <a:rect l="l" t="t" r="r" b="b"/>
              <a:pathLst>
                <a:path w="7191" h="4732" extrusionOk="0">
                  <a:moveTo>
                    <a:pt x="0" y="0"/>
                  </a:moveTo>
                  <a:lnTo>
                    <a:pt x="0" y="389"/>
                  </a:lnTo>
                  <a:lnTo>
                    <a:pt x="6777" y="4731"/>
                  </a:lnTo>
                  <a:cubicBezTo>
                    <a:pt x="6915" y="4694"/>
                    <a:pt x="7053" y="4668"/>
                    <a:pt x="7191" y="46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1023623" y="5146638"/>
              <a:ext cx="723106" cy="477232"/>
            </a:xfrm>
            <a:custGeom>
              <a:avLst/>
              <a:gdLst/>
              <a:ahLst/>
              <a:cxnLst/>
              <a:rect l="l" t="t" r="r" b="b"/>
              <a:pathLst>
                <a:path w="8120" h="5359" extrusionOk="0">
                  <a:moveTo>
                    <a:pt x="26" y="1"/>
                  </a:moveTo>
                  <a:cubicBezTo>
                    <a:pt x="13" y="126"/>
                    <a:pt x="1" y="252"/>
                    <a:pt x="1" y="365"/>
                  </a:cubicBezTo>
                  <a:lnTo>
                    <a:pt x="7769" y="5359"/>
                  </a:lnTo>
                  <a:cubicBezTo>
                    <a:pt x="7894" y="5309"/>
                    <a:pt x="8007" y="5259"/>
                    <a:pt x="8120" y="519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1032617" y="5068451"/>
              <a:ext cx="785710" cy="517484"/>
            </a:xfrm>
            <a:custGeom>
              <a:avLst/>
              <a:gdLst/>
              <a:ahLst/>
              <a:cxnLst/>
              <a:rect l="l" t="t" r="r" b="b"/>
              <a:pathLst>
                <a:path w="8823" h="5811" extrusionOk="0">
                  <a:moveTo>
                    <a:pt x="76" y="0"/>
                  </a:moveTo>
                  <a:cubicBezTo>
                    <a:pt x="50" y="113"/>
                    <a:pt x="25" y="226"/>
                    <a:pt x="0" y="339"/>
                  </a:cubicBezTo>
                  <a:lnTo>
                    <a:pt x="8521" y="5810"/>
                  </a:lnTo>
                  <a:cubicBezTo>
                    <a:pt x="8621" y="5748"/>
                    <a:pt x="8722" y="5685"/>
                    <a:pt x="8822" y="5622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1051585" y="4995785"/>
              <a:ext cx="829257" cy="545447"/>
            </a:xfrm>
            <a:custGeom>
              <a:avLst/>
              <a:gdLst/>
              <a:ahLst/>
              <a:cxnLst/>
              <a:rect l="l" t="t" r="r" b="b"/>
              <a:pathLst>
                <a:path w="9312" h="6125" extrusionOk="0">
                  <a:moveTo>
                    <a:pt x="114" y="0"/>
                  </a:moveTo>
                  <a:cubicBezTo>
                    <a:pt x="76" y="113"/>
                    <a:pt x="38" y="214"/>
                    <a:pt x="1" y="314"/>
                  </a:cubicBezTo>
                  <a:lnTo>
                    <a:pt x="9048" y="6124"/>
                  </a:lnTo>
                  <a:cubicBezTo>
                    <a:pt x="9136" y="6049"/>
                    <a:pt x="9224" y="5974"/>
                    <a:pt x="9312" y="591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1079547" y="4928729"/>
              <a:ext cx="853835" cy="562188"/>
            </a:xfrm>
            <a:custGeom>
              <a:avLst/>
              <a:gdLst/>
              <a:ahLst/>
              <a:cxnLst/>
              <a:rect l="l" t="t" r="r" b="b"/>
              <a:pathLst>
                <a:path w="9588" h="6313" extrusionOk="0">
                  <a:moveTo>
                    <a:pt x="138" y="1"/>
                  </a:moveTo>
                  <a:cubicBezTo>
                    <a:pt x="88" y="101"/>
                    <a:pt x="38" y="189"/>
                    <a:pt x="0" y="289"/>
                  </a:cubicBezTo>
                  <a:lnTo>
                    <a:pt x="9374" y="6313"/>
                  </a:lnTo>
                  <a:cubicBezTo>
                    <a:pt x="9450" y="6225"/>
                    <a:pt x="9525" y="6149"/>
                    <a:pt x="9588" y="6074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1114188" y="4866125"/>
              <a:ext cx="865056" cy="568956"/>
            </a:xfrm>
            <a:custGeom>
              <a:avLst/>
              <a:gdLst/>
              <a:ahLst/>
              <a:cxnLst/>
              <a:rect l="l" t="t" r="r" b="b"/>
              <a:pathLst>
                <a:path w="9714" h="6389" extrusionOk="0">
                  <a:moveTo>
                    <a:pt x="176" y="1"/>
                  </a:moveTo>
                  <a:cubicBezTo>
                    <a:pt x="113" y="89"/>
                    <a:pt x="51" y="177"/>
                    <a:pt x="0" y="277"/>
                  </a:cubicBezTo>
                  <a:lnTo>
                    <a:pt x="9525" y="6388"/>
                  </a:lnTo>
                  <a:cubicBezTo>
                    <a:pt x="9588" y="6300"/>
                    <a:pt x="9650" y="6212"/>
                    <a:pt x="9713" y="6125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1156666" y="4808064"/>
              <a:ext cx="861672" cy="566641"/>
            </a:xfrm>
            <a:custGeom>
              <a:avLst/>
              <a:gdLst/>
              <a:ahLst/>
              <a:cxnLst/>
              <a:rect l="l" t="t" r="r" b="b"/>
              <a:pathLst>
                <a:path w="9676" h="6363" extrusionOk="0">
                  <a:moveTo>
                    <a:pt x="214" y="0"/>
                  </a:moveTo>
                  <a:cubicBezTo>
                    <a:pt x="138" y="88"/>
                    <a:pt x="63" y="163"/>
                    <a:pt x="0" y="251"/>
                  </a:cubicBezTo>
                  <a:lnTo>
                    <a:pt x="9512" y="6363"/>
                  </a:lnTo>
                  <a:cubicBezTo>
                    <a:pt x="9562" y="6262"/>
                    <a:pt x="9625" y="6174"/>
                    <a:pt x="9675" y="6074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1206891" y="4755523"/>
              <a:ext cx="841635" cy="553283"/>
            </a:xfrm>
            <a:custGeom>
              <a:avLst/>
              <a:gdLst/>
              <a:ahLst/>
              <a:cxnLst/>
              <a:rect l="l" t="t" r="r" b="b"/>
              <a:pathLst>
                <a:path w="9451" h="6213" extrusionOk="0">
                  <a:moveTo>
                    <a:pt x="239" y="1"/>
                  </a:moveTo>
                  <a:cubicBezTo>
                    <a:pt x="151" y="76"/>
                    <a:pt x="76" y="151"/>
                    <a:pt x="1" y="226"/>
                  </a:cubicBezTo>
                  <a:lnTo>
                    <a:pt x="9325" y="6212"/>
                  </a:lnTo>
                  <a:cubicBezTo>
                    <a:pt x="9375" y="6112"/>
                    <a:pt x="9413" y="6011"/>
                    <a:pt x="9450" y="591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1263884" y="4707436"/>
              <a:ext cx="808062" cy="532089"/>
            </a:xfrm>
            <a:custGeom>
              <a:avLst/>
              <a:gdLst/>
              <a:ahLst/>
              <a:cxnLst/>
              <a:rect l="l" t="t" r="r" b="b"/>
              <a:pathLst>
                <a:path w="9074" h="5975" extrusionOk="0">
                  <a:moveTo>
                    <a:pt x="289" y="1"/>
                  </a:moveTo>
                  <a:cubicBezTo>
                    <a:pt x="189" y="76"/>
                    <a:pt x="101" y="139"/>
                    <a:pt x="1" y="214"/>
                  </a:cubicBezTo>
                  <a:lnTo>
                    <a:pt x="8973" y="5974"/>
                  </a:lnTo>
                  <a:cubicBezTo>
                    <a:pt x="9011" y="5861"/>
                    <a:pt x="9036" y="5748"/>
                    <a:pt x="9074" y="5648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1330940" y="4667273"/>
              <a:ext cx="754453" cy="496201"/>
            </a:xfrm>
            <a:custGeom>
              <a:avLst/>
              <a:gdLst/>
              <a:ahLst/>
              <a:cxnLst/>
              <a:rect l="l" t="t" r="r" b="b"/>
              <a:pathLst>
                <a:path w="8472" h="5572" extrusionOk="0">
                  <a:moveTo>
                    <a:pt x="327" y="0"/>
                  </a:moveTo>
                  <a:cubicBezTo>
                    <a:pt x="214" y="50"/>
                    <a:pt x="114" y="113"/>
                    <a:pt x="1" y="163"/>
                  </a:cubicBezTo>
                  <a:lnTo>
                    <a:pt x="8421" y="5572"/>
                  </a:lnTo>
                  <a:cubicBezTo>
                    <a:pt x="8446" y="5459"/>
                    <a:pt x="8459" y="5333"/>
                    <a:pt x="8471" y="522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1409216" y="4632632"/>
              <a:ext cx="680628" cy="449270"/>
            </a:xfrm>
            <a:custGeom>
              <a:avLst/>
              <a:gdLst/>
              <a:ahLst/>
              <a:cxnLst/>
              <a:rect l="l" t="t" r="r" b="b"/>
              <a:pathLst>
                <a:path w="7643" h="5045" extrusionOk="0">
                  <a:moveTo>
                    <a:pt x="377" y="0"/>
                  </a:moveTo>
                  <a:cubicBezTo>
                    <a:pt x="251" y="50"/>
                    <a:pt x="126" y="88"/>
                    <a:pt x="0" y="138"/>
                  </a:cubicBezTo>
                  <a:lnTo>
                    <a:pt x="7630" y="5045"/>
                  </a:lnTo>
                  <a:cubicBezTo>
                    <a:pt x="7630" y="4969"/>
                    <a:pt x="7642" y="4907"/>
                    <a:pt x="7642" y="4844"/>
                  </a:cubicBezTo>
                  <a:lnTo>
                    <a:pt x="7642" y="4656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1500850" y="4610280"/>
              <a:ext cx="588993" cy="384440"/>
            </a:xfrm>
            <a:custGeom>
              <a:avLst/>
              <a:gdLst/>
              <a:ahLst/>
              <a:cxnLst/>
              <a:rect l="l" t="t" r="r" b="b"/>
              <a:pathLst>
                <a:path w="6614" h="4317" extrusionOk="0">
                  <a:moveTo>
                    <a:pt x="465" y="0"/>
                  </a:moveTo>
                  <a:cubicBezTo>
                    <a:pt x="314" y="25"/>
                    <a:pt x="151" y="50"/>
                    <a:pt x="0" y="75"/>
                  </a:cubicBezTo>
                  <a:lnTo>
                    <a:pt x="6613" y="4317"/>
                  </a:lnTo>
                  <a:lnTo>
                    <a:pt x="6613" y="394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1615905" y="4603512"/>
              <a:ext cx="473937" cy="305183"/>
            </a:xfrm>
            <a:custGeom>
              <a:avLst/>
              <a:gdLst/>
              <a:ahLst/>
              <a:cxnLst/>
              <a:rect l="l" t="t" r="r" b="b"/>
              <a:pathLst>
                <a:path w="5322" h="3427" extrusionOk="0">
                  <a:moveTo>
                    <a:pt x="1" y="1"/>
                  </a:moveTo>
                  <a:lnTo>
                    <a:pt x="5321" y="3427"/>
                  </a:lnTo>
                  <a:lnTo>
                    <a:pt x="5321" y="3038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1750016" y="4603512"/>
              <a:ext cx="339824" cy="218001"/>
            </a:xfrm>
            <a:custGeom>
              <a:avLst/>
              <a:gdLst/>
              <a:ahLst/>
              <a:cxnLst/>
              <a:rect l="l" t="t" r="r" b="b"/>
              <a:pathLst>
                <a:path w="3816" h="2448" extrusionOk="0">
                  <a:moveTo>
                    <a:pt x="1" y="1"/>
                  </a:moveTo>
                  <a:lnTo>
                    <a:pt x="3815" y="2448"/>
                  </a:lnTo>
                  <a:lnTo>
                    <a:pt x="3815" y="2059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1885286" y="4603512"/>
              <a:ext cx="204554" cy="130907"/>
            </a:xfrm>
            <a:custGeom>
              <a:avLst/>
              <a:gdLst/>
              <a:ahLst/>
              <a:cxnLst/>
              <a:rect l="l" t="t" r="r" b="b"/>
              <a:pathLst>
                <a:path w="2297" h="1470" extrusionOk="0">
                  <a:moveTo>
                    <a:pt x="0" y="1"/>
                  </a:moveTo>
                  <a:lnTo>
                    <a:pt x="2296" y="1469"/>
                  </a:lnTo>
                  <a:lnTo>
                    <a:pt x="2296" y="1093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2021624" y="4603512"/>
              <a:ext cx="68214" cy="43725"/>
            </a:xfrm>
            <a:custGeom>
              <a:avLst/>
              <a:gdLst/>
              <a:ahLst/>
              <a:cxnLst/>
              <a:rect l="l" t="t" r="r" b="b"/>
              <a:pathLst>
                <a:path w="766" h="491" extrusionOk="0">
                  <a:moveTo>
                    <a:pt x="0" y="1"/>
                  </a:moveTo>
                  <a:lnTo>
                    <a:pt x="765" y="490"/>
                  </a:lnTo>
                  <a:lnTo>
                    <a:pt x="765" y="114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472" name="Google Shape;472;p14"/>
          <p:cNvGrpSpPr/>
          <p:nvPr/>
        </p:nvGrpSpPr>
        <p:grpSpPr>
          <a:xfrm>
            <a:off x="7180332" y="-1497055"/>
            <a:ext cx="2487331" cy="2037063"/>
            <a:chOff x="7180332" y="-1497055"/>
            <a:chExt cx="2487331" cy="2037063"/>
          </a:xfrm>
        </p:grpSpPr>
        <p:sp>
          <p:nvSpPr>
            <p:cNvPr id="473" name="Google Shape;473;p14"/>
            <p:cNvSpPr/>
            <p:nvPr/>
          </p:nvSpPr>
          <p:spPr>
            <a:xfrm rot="10800000" flipH="1">
              <a:off x="7630746" y="-1497055"/>
              <a:ext cx="2036917" cy="2037063"/>
            </a:xfrm>
            <a:custGeom>
              <a:avLst/>
              <a:gdLst/>
              <a:ahLst/>
              <a:cxnLst/>
              <a:rect l="l" t="t" r="r" b="b"/>
              <a:pathLst>
                <a:path w="23429" h="23430" extrusionOk="0">
                  <a:moveTo>
                    <a:pt x="17882" y="1"/>
                  </a:moveTo>
                  <a:cubicBezTo>
                    <a:pt x="8006" y="1"/>
                    <a:pt x="0" y="8007"/>
                    <a:pt x="0" y="17883"/>
                  </a:cubicBezTo>
                  <a:lnTo>
                    <a:pt x="0" y="23429"/>
                  </a:lnTo>
                  <a:lnTo>
                    <a:pt x="5547" y="23429"/>
                  </a:lnTo>
                  <a:cubicBezTo>
                    <a:pt x="15423" y="23429"/>
                    <a:pt x="23429" y="15423"/>
                    <a:pt x="23429" y="5547"/>
                  </a:cubicBezTo>
                  <a:lnTo>
                    <a:pt x="23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 rot="10800000" flipH="1">
              <a:off x="7180332" y="-264468"/>
              <a:ext cx="182290" cy="459422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 rot="10800000" flipH="1">
              <a:off x="7180332" y="-324758"/>
              <a:ext cx="272768" cy="686239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 rot="10800000" flipH="1">
              <a:off x="7180332" y="-358333"/>
              <a:ext cx="352114" cy="872893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 rot="10800000" flipH="1">
              <a:off x="7225036" y="-376143"/>
              <a:ext cx="380076" cy="890703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4" y="9939"/>
                  </a:lnTo>
                  <a:cubicBezTo>
                    <a:pt x="4067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 rot="10800000" flipH="1">
              <a:off x="7292091" y="-382911"/>
              <a:ext cx="382302" cy="897471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2" y="10077"/>
                    <a:pt x="4192" y="10077"/>
                    <a:pt x="4293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 rot="10800000" flipH="1">
              <a:off x="7358079" y="-383980"/>
              <a:ext cx="383371" cy="898540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03" y="10090"/>
                  </a:lnTo>
                  <a:lnTo>
                    <a:pt x="4304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 rot="10800000" flipH="1">
              <a:off x="7423977" y="-383980"/>
              <a:ext cx="383371" cy="898540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 rot="10800000" flipH="1">
              <a:off x="7489875" y="-383980"/>
              <a:ext cx="383460" cy="898540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17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 rot="10800000" flipH="1">
              <a:off x="7556931" y="-383980"/>
              <a:ext cx="382302" cy="898540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3" y="10090"/>
                  </a:lnTo>
                  <a:lnTo>
                    <a:pt x="289" y="13"/>
                  </a:lnTo>
                  <a:cubicBezTo>
                    <a:pt x="227" y="13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 rot="10800000" flipH="1">
              <a:off x="7623987" y="-383980"/>
              <a:ext cx="382302" cy="895156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3" y="10052"/>
                  </a:lnTo>
                  <a:lnTo>
                    <a:pt x="315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 rot="10800000" flipH="1">
              <a:off x="7695495" y="-383979"/>
              <a:ext cx="376692" cy="881798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 rot="10800000" flipH="1">
              <a:off x="7772614" y="-296797"/>
              <a:ext cx="305183" cy="767811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7" y="8622"/>
                  </a:lnTo>
                  <a:lnTo>
                    <a:pt x="3427" y="7882"/>
                  </a:lnTo>
                  <a:lnTo>
                    <a:pt x="365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 rot="10800000" flipH="1">
              <a:off x="7857569" y="-130357"/>
              <a:ext cx="220227" cy="553283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1" y="1"/>
                  </a:moveTo>
                  <a:lnTo>
                    <a:pt x="2473" y="6212"/>
                  </a:lnTo>
                  <a:lnTo>
                    <a:pt x="2473" y="5472"/>
                  </a:lnTo>
                  <a:lnTo>
                    <a:pt x="415" y="314"/>
                  </a:lnTo>
                  <a:cubicBezTo>
                    <a:pt x="289" y="201"/>
                    <a:pt x="151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 rot="10800000" flipH="1">
              <a:off x="7962650" y="39556"/>
              <a:ext cx="114076" cy="28728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0" y="1"/>
                  </a:moveTo>
                  <a:lnTo>
                    <a:pt x="1280" y="3226"/>
                  </a:lnTo>
                  <a:cubicBezTo>
                    <a:pt x="1192" y="2009"/>
                    <a:pt x="728" y="89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488" name="Google Shape;488;p14"/>
          <p:cNvSpPr/>
          <p:nvPr/>
        </p:nvSpPr>
        <p:spPr>
          <a:xfrm rot="10800000" flipH="1">
            <a:off x="8856557" y="2957330"/>
            <a:ext cx="608594" cy="608594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89" name="Google Shape;489;p14"/>
          <p:cNvSpPr/>
          <p:nvPr/>
        </p:nvSpPr>
        <p:spPr>
          <a:xfrm>
            <a:off x="8514948" y="210140"/>
            <a:ext cx="460575" cy="460575"/>
          </a:xfrm>
          <a:custGeom>
            <a:avLst/>
            <a:gdLst/>
            <a:ahLst/>
            <a:cxnLst/>
            <a:rect l="l" t="t" r="r" b="b"/>
            <a:pathLst>
              <a:path w="23430" h="23430" extrusionOk="0">
                <a:moveTo>
                  <a:pt x="17883" y="1"/>
                </a:moveTo>
                <a:cubicBezTo>
                  <a:pt x="8007" y="1"/>
                  <a:pt x="1" y="8007"/>
                  <a:pt x="1" y="17883"/>
                </a:cubicBezTo>
                <a:lnTo>
                  <a:pt x="1" y="23429"/>
                </a:lnTo>
                <a:lnTo>
                  <a:pt x="5547" y="23429"/>
                </a:lnTo>
                <a:cubicBezTo>
                  <a:pt x="15423" y="23429"/>
                  <a:pt x="23430" y="15423"/>
                  <a:pt x="23430" y="5547"/>
                </a:cubicBezTo>
                <a:lnTo>
                  <a:pt x="2343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90" name="Google Shape;490;p14"/>
          <p:cNvSpPr/>
          <p:nvPr/>
        </p:nvSpPr>
        <p:spPr>
          <a:xfrm rot="10800000">
            <a:off x="8928832" y="1614305"/>
            <a:ext cx="608594" cy="608594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91" name="Google Shape;491;p14"/>
          <p:cNvSpPr/>
          <p:nvPr/>
        </p:nvSpPr>
        <p:spPr>
          <a:xfrm>
            <a:off x="8535707" y="413096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8399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/>
          <p:nvPr/>
        </p:nvSpPr>
        <p:spPr>
          <a:xfrm>
            <a:off x="4572000" y="540000"/>
            <a:ext cx="4579200" cy="40656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 flipH="1">
            <a:off x="5287025" y="3021325"/>
            <a:ext cx="29598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37" name="Google Shape;37;p3"/>
          <p:cNvSpPr txBox="1">
            <a:spLocks noGrp="1"/>
          </p:cNvSpPr>
          <p:nvPr>
            <p:ph type="ctrTitle"/>
          </p:nvPr>
        </p:nvSpPr>
        <p:spPr>
          <a:xfrm flipH="1">
            <a:off x="5286900" y="1945025"/>
            <a:ext cx="30150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 b="1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 b="1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 b="1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 b="1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 b="1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 b="1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 b="1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 b="1">
                <a:solidFill>
                  <a:schemeClr val="accent6"/>
                </a:solidFill>
              </a:defRPr>
            </a:lvl9pPr>
          </a:lstStyle>
          <a:p>
            <a:endParaRPr dirty="0"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86900" y="1467300"/>
            <a:ext cx="3015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grpSp>
        <p:nvGrpSpPr>
          <p:cNvPr id="39" name="Google Shape;39;p3"/>
          <p:cNvGrpSpPr/>
          <p:nvPr/>
        </p:nvGrpSpPr>
        <p:grpSpPr>
          <a:xfrm>
            <a:off x="-9675" y="-1163406"/>
            <a:ext cx="3545529" cy="1688867"/>
            <a:chOff x="-9675" y="-1163406"/>
            <a:chExt cx="3545529" cy="1688867"/>
          </a:xfrm>
        </p:grpSpPr>
        <p:sp>
          <p:nvSpPr>
            <p:cNvPr id="40" name="Google Shape;40;p3"/>
            <p:cNvSpPr/>
            <p:nvPr/>
          </p:nvSpPr>
          <p:spPr>
            <a:xfrm>
              <a:off x="-9675" y="-1163406"/>
              <a:ext cx="1688812" cy="1688867"/>
            </a:xfrm>
            <a:custGeom>
              <a:avLst/>
              <a:gdLst/>
              <a:ahLst/>
              <a:cxnLst/>
              <a:rect l="l" t="t" r="r" b="b"/>
              <a:pathLst>
                <a:path w="21974" h="21974" extrusionOk="0">
                  <a:moveTo>
                    <a:pt x="16779" y="0"/>
                  </a:moveTo>
                  <a:cubicBezTo>
                    <a:pt x="7505" y="0"/>
                    <a:pt x="1" y="7505"/>
                    <a:pt x="1" y="16766"/>
                  </a:cubicBezTo>
                  <a:lnTo>
                    <a:pt x="1" y="21973"/>
                  </a:lnTo>
                  <a:lnTo>
                    <a:pt x="5196" y="21973"/>
                  </a:lnTo>
                  <a:cubicBezTo>
                    <a:pt x="14470" y="21973"/>
                    <a:pt x="21974" y="14457"/>
                    <a:pt x="21974" y="5196"/>
                  </a:cubicBezTo>
                  <a:lnTo>
                    <a:pt x="219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grpSp>
          <p:nvGrpSpPr>
            <p:cNvPr id="41" name="Google Shape;41;p3"/>
            <p:cNvGrpSpPr/>
            <p:nvPr/>
          </p:nvGrpSpPr>
          <p:grpSpPr>
            <a:xfrm>
              <a:off x="1161963" y="-408158"/>
              <a:ext cx="877847" cy="868009"/>
              <a:chOff x="6088588" y="-408158"/>
              <a:chExt cx="877847" cy="868009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6088588" y="-408158"/>
                <a:ext cx="557559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290" extrusionOk="0">
                    <a:moveTo>
                      <a:pt x="1" y="1"/>
                    </a:moveTo>
                    <a:lnTo>
                      <a:pt x="1" y="277"/>
                    </a:lnTo>
                    <a:lnTo>
                      <a:pt x="6401" y="289"/>
                    </a:lnTo>
                    <a:cubicBezTo>
                      <a:pt x="6100" y="176"/>
                      <a:pt x="5773" y="76"/>
                      <a:pt x="5447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6088588" y="-348055"/>
                <a:ext cx="669054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290" extrusionOk="0">
                    <a:moveTo>
                      <a:pt x="1" y="1"/>
                    </a:moveTo>
                    <a:lnTo>
                      <a:pt x="1" y="277"/>
                    </a:lnTo>
                    <a:lnTo>
                      <a:pt x="7681" y="289"/>
                    </a:lnTo>
                    <a:cubicBezTo>
                      <a:pt x="7555" y="189"/>
                      <a:pt x="7417" y="101"/>
                      <a:pt x="7267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6088588" y="-287865"/>
                <a:ext cx="738999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8484" h="289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8484" y="289"/>
                    </a:lnTo>
                    <a:cubicBezTo>
                      <a:pt x="8396" y="201"/>
                      <a:pt x="8308" y="113"/>
                      <a:pt x="8208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6088588" y="-227762"/>
                <a:ext cx="788213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049" h="289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9049" y="289"/>
                    </a:lnTo>
                    <a:cubicBezTo>
                      <a:pt x="8986" y="201"/>
                      <a:pt x="8923" y="113"/>
                      <a:pt x="8848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6088588" y="-167659"/>
                <a:ext cx="824275" cy="26306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302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9463" y="302"/>
                    </a:lnTo>
                    <a:cubicBezTo>
                      <a:pt x="9425" y="201"/>
                      <a:pt x="9375" y="113"/>
                      <a:pt x="9325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6088588" y="-106424"/>
                <a:ext cx="850493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89" extrusionOk="0">
                    <a:moveTo>
                      <a:pt x="1" y="0"/>
                    </a:moveTo>
                    <a:lnTo>
                      <a:pt x="1" y="264"/>
                    </a:lnTo>
                    <a:lnTo>
                      <a:pt x="9764" y="289"/>
                    </a:lnTo>
                    <a:cubicBezTo>
                      <a:pt x="9726" y="188"/>
                      <a:pt x="9689" y="101"/>
                      <a:pt x="9663" y="1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088588" y="-46321"/>
                <a:ext cx="866956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289" extrusionOk="0">
                    <a:moveTo>
                      <a:pt x="1" y="0"/>
                    </a:moveTo>
                    <a:lnTo>
                      <a:pt x="1" y="101"/>
                    </a:lnTo>
                    <a:cubicBezTo>
                      <a:pt x="1" y="151"/>
                      <a:pt x="1" y="214"/>
                      <a:pt x="1" y="264"/>
                    </a:cubicBezTo>
                    <a:lnTo>
                      <a:pt x="9952" y="289"/>
                    </a:lnTo>
                    <a:cubicBezTo>
                      <a:pt x="9940" y="189"/>
                      <a:pt x="9914" y="101"/>
                      <a:pt x="9889" y="1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090766" y="13782"/>
                <a:ext cx="873489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10028" h="290" extrusionOk="0">
                    <a:moveTo>
                      <a:pt x="1" y="1"/>
                    </a:moveTo>
                    <a:cubicBezTo>
                      <a:pt x="13" y="88"/>
                      <a:pt x="26" y="176"/>
                      <a:pt x="39" y="264"/>
                    </a:cubicBezTo>
                    <a:lnTo>
                      <a:pt x="10027" y="289"/>
                    </a:lnTo>
                    <a:cubicBezTo>
                      <a:pt x="10027" y="201"/>
                      <a:pt x="10015" y="101"/>
                      <a:pt x="10002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101741" y="73885"/>
                <a:ext cx="864691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9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89"/>
                      <a:pt x="38" y="176"/>
                      <a:pt x="63" y="264"/>
                    </a:cubicBezTo>
                    <a:lnTo>
                      <a:pt x="9927" y="289"/>
                    </a:lnTo>
                    <a:lnTo>
                      <a:pt x="9927" y="114"/>
                    </a:lnTo>
                    <a:cubicBezTo>
                      <a:pt x="9927" y="76"/>
                      <a:pt x="9927" y="51"/>
                      <a:pt x="9927" y="1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119250" y="133988"/>
                <a:ext cx="847183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29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5" y="89"/>
                      <a:pt x="63" y="177"/>
                      <a:pt x="101" y="264"/>
                    </a:cubicBezTo>
                    <a:lnTo>
                      <a:pt x="9726" y="289"/>
                    </a:lnTo>
                    <a:lnTo>
                      <a:pt x="9726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6145469" y="194179"/>
                <a:ext cx="820965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425" h="289" extrusionOk="0">
                    <a:moveTo>
                      <a:pt x="0" y="0"/>
                    </a:moveTo>
                    <a:cubicBezTo>
                      <a:pt x="51" y="88"/>
                      <a:pt x="101" y="188"/>
                      <a:pt x="151" y="276"/>
                    </a:cubicBezTo>
                    <a:lnTo>
                      <a:pt x="9425" y="289"/>
                    </a:lnTo>
                    <a:lnTo>
                      <a:pt x="9425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6182663" y="254282"/>
                <a:ext cx="783771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289" extrusionOk="0">
                    <a:moveTo>
                      <a:pt x="0" y="0"/>
                    </a:moveTo>
                    <a:cubicBezTo>
                      <a:pt x="75" y="88"/>
                      <a:pt x="138" y="188"/>
                      <a:pt x="213" y="276"/>
                    </a:cubicBezTo>
                    <a:lnTo>
                      <a:pt x="8998" y="289"/>
                    </a:lnTo>
                    <a:lnTo>
                      <a:pt x="8998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233968" y="314385"/>
                <a:ext cx="732466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2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1" y="101"/>
                      <a:pt x="189" y="189"/>
                      <a:pt x="289" y="277"/>
                    </a:cubicBezTo>
                    <a:lnTo>
                      <a:pt x="8409" y="289"/>
                    </a:lnTo>
                    <a:lnTo>
                      <a:pt x="8409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307224" y="374488"/>
                <a:ext cx="659211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7568" h="29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9" y="101"/>
                      <a:pt x="289" y="189"/>
                      <a:pt x="440" y="277"/>
                    </a:cubicBezTo>
                    <a:lnTo>
                      <a:pt x="7568" y="289"/>
                    </a:lnTo>
                    <a:lnTo>
                      <a:pt x="7568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6427430" y="435723"/>
                <a:ext cx="539006" cy="24128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27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3" y="126"/>
                      <a:pt x="829" y="226"/>
                      <a:pt x="1256" y="276"/>
                    </a:cubicBezTo>
                    <a:lnTo>
                      <a:pt x="6188" y="276"/>
                    </a:lnTo>
                    <a:lnTo>
                      <a:pt x="6188" y="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</p:grpSp>
        <p:sp>
          <p:nvSpPr>
            <p:cNvPr id="57" name="Google Shape;57;p3"/>
            <p:cNvSpPr/>
            <p:nvPr/>
          </p:nvSpPr>
          <p:spPr>
            <a:xfrm flipH="1">
              <a:off x="2189576" y="-540724"/>
              <a:ext cx="781992" cy="781992"/>
            </a:xfrm>
            <a:custGeom>
              <a:avLst/>
              <a:gdLst/>
              <a:ahLst/>
              <a:cxnLst/>
              <a:rect l="l" t="t" r="r" b="b"/>
              <a:pathLst>
                <a:path w="7606" h="7606" extrusionOk="0">
                  <a:moveTo>
                    <a:pt x="0" y="1"/>
                  </a:moveTo>
                  <a:lnTo>
                    <a:pt x="0" y="3251"/>
                  </a:lnTo>
                  <a:cubicBezTo>
                    <a:pt x="0" y="5660"/>
                    <a:pt x="1946" y="7605"/>
                    <a:pt x="4367" y="7605"/>
                  </a:cubicBezTo>
                  <a:lnTo>
                    <a:pt x="7605" y="7605"/>
                  </a:lnTo>
                  <a:lnTo>
                    <a:pt x="7605" y="4167"/>
                  </a:lnTo>
                  <a:cubicBezTo>
                    <a:pt x="7605" y="1871"/>
                    <a:pt x="5735" y="1"/>
                    <a:pt x="34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81C24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025759" y="-144071"/>
              <a:ext cx="510096" cy="509135"/>
            </a:xfrm>
            <a:custGeom>
              <a:avLst/>
              <a:gdLst/>
              <a:ahLst/>
              <a:cxnLst/>
              <a:rect l="l" t="t" r="r" b="b"/>
              <a:pathLst>
                <a:path w="6375" h="6363" extrusionOk="0">
                  <a:moveTo>
                    <a:pt x="0" y="0"/>
                  </a:moveTo>
                  <a:lnTo>
                    <a:pt x="0" y="2874"/>
                  </a:lnTo>
                  <a:cubicBezTo>
                    <a:pt x="0" y="4806"/>
                    <a:pt x="1569" y="6362"/>
                    <a:pt x="3489" y="6362"/>
                  </a:cubicBezTo>
                  <a:lnTo>
                    <a:pt x="6375" y="6362"/>
                  </a:lnTo>
                  <a:lnTo>
                    <a:pt x="6375" y="3652"/>
                  </a:lnTo>
                  <a:cubicBezTo>
                    <a:pt x="6375" y="1631"/>
                    <a:pt x="4731" y="0"/>
                    <a:pt x="2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59" name="Google Shape;59;p3"/>
          <p:cNvSpPr/>
          <p:nvPr/>
        </p:nvSpPr>
        <p:spPr>
          <a:xfrm flipH="1">
            <a:off x="8009243" y="360724"/>
            <a:ext cx="656546" cy="657004"/>
          </a:xfrm>
          <a:custGeom>
            <a:avLst/>
            <a:gdLst/>
            <a:ahLst/>
            <a:cxnLst/>
            <a:rect l="l" t="t" r="r" b="b"/>
            <a:pathLst>
              <a:path w="18636" h="18649" extrusionOk="0">
                <a:moveTo>
                  <a:pt x="1" y="1"/>
                </a:moveTo>
                <a:lnTo>
                  <a:pt x="1" y="7957"/>
                </a:lnTo>
                <a:cubicBezTo>
                  <a:pt x="1" y="13855"/>
                  <a:pt x="4782" y="18648"/>
                  <a:pt x="10693" y="18648"/>
                </a:cubicBezTo>
                <a:lnTo>
                  <a:pt x="18636" y="18648"/>
                </a:lnTo>
                <a:lnTo>
                  <a:pt x="18636" y="10215"/>
                </a:lnTo>
                <a:cubicBezTo>
                  <a:pt x="18636" y="4581"/>
                  <a:pt x="14068" y="1"/>
                  <a:pt x="84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0" name="Google Shape;60;p3"/>
          <p:cNvSpPr/>
          <p:nvPr/>
        </p:nvSpPr>
        <p:spPr>
          <a:xfrm flipH="1">
            <a:off x="5836764" y="-1319620"/>
            <a:ext cx="1491160" cy="1491160"/>
          </a:xfrm>
          <a:custGeom>
            <a:avLst/>
            <a:gdLst/>
            <a:ahLst/>
            <a:cxnLst/>
            <a:rect l="l" t="t" r="r" b="b"/>
            <a:pathLst>
              <a:path w="18636" h="18636" extrusionOk="0">
                <a:moveTo>
                  <a:pt x="10216" y="1"/>
                </a:moveTo>
                <a:cubicBezTo>
                  <a:pt x="4569" y="1"/>
                  <a:pt x="1" y="4569"/>
                  <a:pt x="1" y="10203"/>
                </a:cubicBezTo>
                <a:lnTo>
                  <a:pt x="1" y="18636"/>
                </a:lnTo>
                <a:lnTo>
                  <a:pt x="7944" y="18636"/>
                </a:lnTo>
                <a:cubicBezTo>
                  <a:pt x="13855" y="18636"/>
                  <a:pt x="18636" y="13855"/>
                  <a:pt x="18636" y="7944"/>
                </a:cubicBezTo>
                <a:lnTo>
                  <a:pt x="186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1201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>
            <a:spLocks noGrp="1"/>
          </p:cNvSpPr>
          <p:nvPr>
            <p:ph type="title"/>
          </p:nvPr>
        </p:nvSpPr>
        <p:spPr>
          <a:xfrm>
            <a:off x="713225" y="1532425"/>
            <a:ext cx="3509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200" name="Google Shape;200;p7"/>
          <p:cNvSpPr txBox="1">
            <a:spLocks noGrp="1"/>
          </p:cNvSpPr>
          <p:nvPr>
            <p:ph type="body" idx="1"/>
          </p:nvPr>
        </p:nvSpPr>
        <p:spPr>
          <a:xfrm>
            <a:off x="713225" y="2339775"/>
            <a:ext cx="3509700" cy="14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01" name="Google Shape;201;p7"/>
          <p:cNvSpPr/>
          <p:nvPr/>
        </p:nvSpPr>
        <p:spPr>
          <a:xfrm>
            <a:off x="-9675" y="-1163406"/>
            <a:ext cx="1688812" cy="1688867"/>
          </a:xfrm>
          <a:custGeom>
            <a:avLst/>
            <a:gdLst/>
            <a:ahLst/>
            <a:cxnLst/>
            <a:rect l="l" t="t" r="r" b="b"/>
            <a:pathLst>
              <a:path w="21974" h="21974" extrusionOk="0">
                <a:moveTo>
                  <a:pt x="16779" y="0"/>
                </a:moveTo>
                <a:cubicBezTo>
                  <a:pt x="7505" y="0"/>
                  <a:pt x="1" y="7505"/>
                  <a:pt x="1" y="16766"/>
                </a:cubicBezTo>
                <a:lnTo>
                  <a:pt x="1" y="21973"/>
                </a:lnTo>
                <a:lnTo>
                  <a:pt x="5196" y="21973"/>
                </a:lnTo>
                <a:cubicBezTo>
                  <a:pt x="14470" y="21973"/>
                  <a:pt x="21974" y="14457"/>
                  <a:pt x="21974" y="5196"/>
                </a:cubicBezTo>
                <a:lnTo>
                  <a:pt x="2197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202" name="Google Shape;202;p7"/>
          <p:cNvGrpSpPr/>
          <p:nvPr/>
        </p:nvGrpSpPr>
        <p:grpSpPr>
          <a:xfrm>
            <a:off x="1161963" y="-408158"/>
            <a:ext cx="877847" cy="868009"/>
            <a:chOff x="6088588" y="-408158"/>
            <a:chExt cx="877847" cy="868009"/>
          </a:xfrm>
        </p:grpSpPr>
        <p:sp>
          <p:nvSpPr>
            <p:cNvPr id="203" name="Google Shape;203;p7"/>
            <p:cNvSpPr/>
            <p:nvPr/>
          </p:nvSpPr>
          <p:spPr>
            <a:xfrm>
              <a:off x="6088588" y="-408158"/>
              <a:ext cx="557559" cy="25260"/>
            </a:xfrm>
            <a:custGeom>
              <a:avLst/>
              <a:gdLst/>
              <a:ahLst/>
              <a:cxnLst/>
              <a:rect l="l" t="t" r="r" b="b"/>
              <a:pathLst>
                <a:path w="6401" h="290" extrusionOk="0">
                  <a:moveTo>
                    <a:pt x="1" y="1"/>
                  </a:moveTo>
                  <a:lnTo>
                    <a:pt x="1" y="277"/>
                  </a:lnTo>
                  <a:lnTo>
                    <a:pt x="6401" y="289"/>
                  </a:lnTo>
                  <a:cubicBezTo>
                    <a:pt x="6100" y="176"/>
                    <a:pt x="5773" y="76"/>
                    <a:pt x="5447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6088588" y="-348055"/>
              <a:ext cx="669054" cy="25260"/>
            </a:xfrm>
            <a:custGeom>
              <a:avLst/>
              <a:gdLst/>
              <a:ahLst/>
              <a:cxnLst/>
              <a:rect l="l" t="t" r="r" b="b"/>
              <a:pathLst>
                <a:path w="7681" h="290" extrusionOk="0">
                  <a:moveTo>
                    <a:pt x="1" y="1"/>
                  </a:moveTo>
                  <a:lnTo>
                    <a:pt x="1" y="277"/>
                  </a:lnTo>
                  <a:lnTo>
                    <a:pt x="7681" y="289"/>
                  </a:lnTo>
                  <a:cubicBezTo>
                    <a:pt x="7555" y="189"/>
                    <a:pt x="7417" y="101"/>
                    <a:pt x="7267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6088588" y="-287865"/>
              <a:ext cx="738999" cy="25173"/>
            </a:xfrm>
            <a:custGeom>
              <a:avLst/>
              <a:gdLst/>
              <a:ahLst/>
              <a:cxnLst/>
              <a:rect l="l" t="t" r="r" b="b"/>
              <a:pathLst>
                <a:path w="8484" h="289" extrusionOk="0">
                  <a:moveTo>
                    <a:pt x="1" y="0"/>
                  </a:moveTo>
                  <a:lnTo>
                    <a:pt x="1" y="276"/>
                  </a:lnTo>
                  <a:lnTo>
                    <a:pt x="8484" y="289"/>
                  </a:lnTo>
                  <a:cubicBezTo>
                    <a:pt x="8396" y="201"/>
                    <a:pt x="8308" y="113"/>
                    <a:pt x="8208" y="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6088588" y="-227762"/>
              <a:ext cx="788213" cy="25173"/>
            </a:xfrm>
            <a:custGeom>
              <a:avLst/>
              <a:gdLst/>
              <a:ahLst/>
              <a:cxnLst/>
              <a:rect l="l" t="t" r="r" b="b"/>
              <a:pathLst>
                <a:path w="9049" h="289" extrusionOk="0">
                  <a:moveTo>
                    <a:pt x="1" y="0"/>
                  </a:moveTo>
                  <a:lnTo>
                    <a:pt x="1" y="276"/>
                  </a:lnTo>
                  <a:lnTo>
                    <a:pt x="9049" y="289"/>
                  </a:lnTo>
                  <a:cubicBezTo>
                    <a:pt x="8986" y="201"/>
                    <a:pt x="8923" y="113"/>
                    <a:pt x="8848" y="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6088588" y="-167659"/>
              <a:ext cx="824275" cy="26306"/>
            </a:xfrm>
            <a:custGeom>
              <a:avLst/>
              <a:gdLst/>
              <a:ahLst/>
              <a:cxnLst/>
              <a:rect l="l" t="t" r="r" b="b"/>
              <a:pathLst>
                <a:path w="9463" h="302" extrusionOk="0">
                  <a:moveTo>
                    <a:pt x="1" y="0"/>
                  </a:moveTo>
                  <a:lnTo>
                    <a:pt x="1" y="276"/>
                  </a:lnTo>
                  <a:lnTo>
                    <a:pt x="9463" y="302"/>
                  </a:lnTo>
                  <a:cubicBezTo>
                    <a:pt x="9425" y="201"/>
                    <a:pt x="9375" y="113"/>
                    <a:pt x="9325" y="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6088588" y="-106424"/>
              <a:ext cx="850493" cy="25173"/>
            </a:xfrm>
            <a:custGeom>
              <a:avLst/>
              <a:gdLst/>
              <a:ahLst/>
              <a:cxnLst/>
              <a:rect l="l" t="t" r="r" b="b"/>
              <a:pathLst>
                <a:path w="9764" h="289" extrusionOk="0">
                  <a:moveTo>
                    <a:pt x="1" y="0"/>
                  </a:moveTo>
                  <a:lnTo>
                    <a:pt x="1" y="264"/>
                  </a:lnTo>
                  <a:lnTo>
                    <a:pt x="9764" y="289"/>
                  </a:lnTo>
                  <a:cubicBezTo>
                    <a:pt x="9726" y="188"/>
                    <a:pt x="9689" y="101"/>
                    <a:pt x="9663" y="1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6088588" y="-46321"/>
              <a:ext cx="866956" cy="25173"/>
            </a:xfrm>
            <a:custGeom>
              <a:avLst/>
              <a:gdLst/>
              <a:ahLst/>
              <a:cxnLst/>
              <a:rect l="l" t="t" r="r" b="b"/>
              <a:pathLst>
                <a:path w="9953" h="289" extrusionOk="0">
                  <a:moveTo>
                    <a:pt x="1" y="0"/>
                  </a:moveTo>
                  <a:lnTo>
                    <a:pt x="1" y="101"/>
                  </a:lnTo>
                  <a:cubicBezTo>
                    <a:pt x="1" y="151"/>
                    <a:pt x="1" y="214"/>
                    <a:pt x="1" y="264"/>
                  </a:cubicBezTo>
                  <a:lnTo>
                    <a:pt x="9952" y="289"/>
                  </a:lnTo>
                  <a:cubicBezTo>
                    <a:pt x="9940" y="189"/>
                    <a:pt x="9914" y="101"/>
                    <a:pt x="9889" y="1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6090766" y="13782"/>
              <a:ext cx="873489" cy="25260"/>
            </a:xfrm>
            <a:custGeom>
              <a:avLst/>
              <a:gdLst/>
              <a:ahLst/>
              <a:cxnLst/>
              <a:rect l="l" t="t" r="r" b="b"/>
              <a:pathLst>
                <a:path w="10028" h="290" extrusionOk="0">
                  <a:moveTo>
                    <a:pt x="1" y="1"/>
                  </a:moveTo>
                  <a:cubicBezTo>
                    <a:pt x="13" y="88"/>
                    <a:pt x="26" y="176"/>
                    <a:pt x="39" y="264"/>
                  </a:cubicBezTo>
                  <a:lnTo>
                    <a:pt x="10027" y="289"/>
                  </a:lnTo>
                  <a:cubicBezTo>
                    <a:pt x="10027" y="201"/>
                    <a:pt x="10015" y="101"/>
                    <a:pt x="10002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6101741" y="73885"/>
              <a:ext cx="864691" cy="25260"/>
            </a:xfrm>
            <a:custGeom>
              <a:avLst/>
              <a:gdLst/>
              <a:ahLst/>
              <a:cxnLst/>
              <a:rect l="l" t="t" r="r" b="b"/>
              <a:pathLst>
                <a:path w="9927" h="290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89"/>
                    <a:pt x="38" y="176"/>
                    <a:pt x="63" y="264"/>
                  </a:cubicBezTo>
                  <a:lnTo>
                    <a:pt x="9927" y="289"/>
                  </a:lnTo>
                  <a:lnTo>
                    <a:pt x="9927" y="114"/>
                  </a:lnTo>
                  <a:cubicBezTo>
                    <a:pt x="9927" y="76"/>
                    <a:pt x="9927" y="51"/>
                    <a:pt x="9927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6119250" y="133988"/>
              <a:ext cx="847183" cy="25260"/>
            </a:xfrm>
            <a:custGeom>
              <a:avLst/>
              <a:gdLst/>
              <a:ahLst/>
              <a:cxnLst/>
              <a:rect l="l" t="t" r="r" b="b"/>
              <a:pathLst>
                <a:path w="9726" h="290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89"/>
                    <a:pt x="63" y="177"/>
                    <a:pt x="101" y="264"/>
                  </a:cubicBezTo>
                  <a:lnTo>
                    <a:pt x="9726" y="289"/>
                  </a:lnTo>
                  <a:lnTo>
                    <a:pt x="9726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6145469" y="194179"/>
              <a:ext cx="820965" cy="25173"/>
            </a:xfrm>
            <a:custGeom>
              <a:avLst/>
              <a:gdLst/>
              <a:ahLst/>
              <a:cxnLst/>
              <a:rect l="l" t="t" r="r" b="b"/>
              <a:pathLst>
                <a:path w="9425" h="289" extrusionOk="0">
                  <a:moveTo>
                    <a:pt x="0" y="0"/>
                  </a:moveTo>
                  <a:cubicBezTo>
                    <a:pt x="51" y="88"/>
                    <a:pt x="101" y="188"/>
                    <a:pt x="151" y="276"/>
                  </a:cubicBezTo>
                  <a:lnTo>
                    <a:pt x="9425" y="289"/>
                  </a:lnTo>
                  <a:lnTo>
                    <a:pt x="94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6182663" y="254282"/>
              <a:ext cx="783771" cy="25173"/>
            </a:xfrm>
            <a:custGeom>
              <a:avLst/>
              <a:gdLst/>
              <a:ahLst/>
              <a:cxnLst/>
              <a:rect l="l" t="t" r="r" b="b"/>
              <a:pathLst>
                <a:path w="8998" h="289" extrusionOk="0">
                  <a:moveTo>
                    <a:pt x="0" y="0"/>
                  </a:moveTo>
                  <a:cubicBezTo>
                    <a:pt x="75" y="88"/>
                    <a:pt x="138" y="188"/>
                    <a:pt x="213" y="276"/>
                  </a:cubicBezTo>
                  <a:lnTo>
                    <a:pt x="8998" y="289"/>
                  </a:lnTo>
                  <a:lnTo>
                    <a:pt x="8998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6233968" y="314385"/>
              <a:ext cx="732466" cy="25260"/>
            </a:xfrm>
            <a:custGeom>
              <a:avLst/>
              <a:gdLst/>
              <a:ahLst/>
              <a:cxnLst/>
              <a:rect l="l" t="t" r="r" b="b"/>
              <a:pathLst>
                <a:path w="8409" h="290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101"/>
                    <a:pt x="189" y="189"/>
                    <a:pt x="289" y="277"/>
                  </a:cubicBezTo>
                  <a:lnTo>
                    <a:pt x="8409" y="289"/>
                  </a:lnTo>
                  <a:lnTo>
                    <a:pt x="8409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6307224" y="374488"/>
              <a:ext cx="659211" cy="25260"/>
            </a:xfrm>
            <a:custGeom>
              <a:avLst/>
              <a:gdLst/>
              <a:ahLst/>
              <a:cxnLst/>
              <a:rect l="l" t="t" r="r" b="b"/>
              <a:pathLst>
                <a:path w="7568" h="290" extrusionOk="0">
                  <a:moveTo>
                    <a:pt x="1" y="1"/>
                  </a:moveTo>
                  <a:lnTo>
                    <a:pt x="1" y="1"/>
                  </a:lnTo>
                  <a:cubicBezTo>
                    <a:pt x="139" y="101"/>
                    <a:pt x="289" y="189"/>
                    <a:pt x="440" y="277"/>
                  </a:cubicBezTo>
                  <a:lnTo>
                    <a:pt x="7568" y="289"/>
                  </a:lnTo>
                  <a:lnTo>
                    <a:pt x="7568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6427430" y="435723"/>
              <a:ext cx="539006" cy="24128"/>
            </a:xfrm>
            <a:custGeom>
              <a:avLst/>
              <a:gdLst/>
              <a:ahLst/>
              <a:cxnLst/>
              <a:rect l="l" t="t" r="r" b="b"/>
              <a:pathLst>
                <a:path w="6188" h="277" extrusionOk="0">
                  <a:moveTo>
                    <a:pt x="1" y="0"/>
                  </a:moveTo>
                  <a:lnTo>
                    <a:pt x="1" y="0"/>
                  </a:lnTo>
                  <a:cubicBezTo>
                    <a:pt x="403" y="126"/>
                    <a:pt x="829" y="226"/>
                    <a:pt x="1256" y="276"/>
                  </a:cubicBezTo>
                  <a:lnTo>
                    <a:pt x="6188" y="276"/>
                  </a:lnTo>
                  <a:lnTo>
                    <a:pt x="618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218" name="Google Shape;218;p7"/>
          <p:cNvSpPr/>
          <p:nvPr/>
        </p:nvSpPr>
        <p:spPr>
          <a:xfrm flipH="1">
            <a:off x="2189576" y="-540724"/>
            <a:ext cx="781992" cy="781992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81C24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3025759" y="-144071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0" y="4626625"/>
            <a:ext cx="662884" cy="662724"/>
          </a:xfrm>
          <a:custGeom>
            <a:avLst/>
            <a:gdLst/>
            <a:ahLst/>
            <a:cxnLst/>
            <a:rect l="l" t="t" r="r" b="b"/>
            <a:pathLst>
              <a:path w="15951" h="15951" extrusionOk="0">
                <a:moveTo>
                  <a:pt x="1" y="1"/>
                </a:moveTo>
                <a:lnTo>
                  <a:pt x="1" y="3778"/>
                </a:lnTo>
                <a:cubicBezTo>
                  <a:pt x="1" y="10504"/>
                  <a:pt x="5447" y="15950"/>
                  <a:pt x="12173" y="15950"/>
                </a:cubicBezTo>
                <a:lnTo>
                  <a:pt x="15951" y="15950"/>
                </a:lnTo>
                <a:lnTo>
                  <a:pt x="15951" y="12173"/>
                </a:lnTo>
                <a:cubicBezTo>
                  <a:pt x="15951" y="5459"/>
                  <a:pt x="10492" y="1"/>
                  <a:pt x="37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221" name="Google Shape;221;p7"/>
          <p:cNvGrpSpPr/>
          <p:nvPr/>
        </p:nvGrpSpPr>
        <p:grpSpPr>
          <a:xfrm>
            <a:off x="510469" y="4603505"/>
            <a:ext cx="817859" cy="817646"/>
            <a:chOff x="813569" y="4603505"/>
            <a:chExt cx="817859" cy="817646"/>
          </a:xfrm>
        </p:grpSpPr>
        <p:sp>
          <p:nvSpPr>
            <p:cNvPr id="222" name="Google Shape;222;p7"/>
            <p:cNvSpPr/>
            <p:nvPr/>
          </p:nvSpPr>
          <p:spPr>
            <a:xfrm>
              <a:off x="813569" y="5417671"/>
              <a:ext cx="5186" cy="3479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0" y="1"/>
                  </a:moveTo>
                  <a:lnTo>
                    <a:pt x="0" y="51"/>
                  </a:lnTo>
                  <a:lnTo>
                    <a:pt x="76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813569" y="5350881"/>
              <a:ext cx="108843" cy="70269"/>
            </a:xfrm>
            <a:custGeom>
              <a:avLst/>
              <a:gdLst/>
              <a:ahLst/>
              <a:cxnLst/>
              <a:rect l="l" t="t" r="r" b="b"/>
              <a:pathLst>
                <a:path w="1595" h="1030" extrusionOk="0">
                  <a:moveTo>
                    <a:pt x="0" y="1"/>
                  </a:moveTo>
                  <a:lnTo>
                    <a:pt x="0" y="390"/>
                  </a:lnTo>
                  <a:lnTo>
                    <a:pt x="992" y="1030"/>
                  </a:lnTo>
                  <a:lnTo>
                    <a:pt x="1594" y="1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813569" y="5284160"/>
              <a:ext cx="212431" cy="136991"/>
            </a:xfrm>
            <a:custGeom>
              <a:avLst/>
              <a:gdLst/>
              <a:ahLst/>
              <a:cxnLst/>
              <a:rect l="l" t="t" r="r" b="b"/>
              <a:pathLst>
                <a:path w="3113" h="2008" extrusionOk="0">
                  <a:moveTo>
                    <a:pt x="0" y="0"/>
                  </a:moveTo>
                  <a:lnTo>
                    <a:pt x="0" y="389"/>
                  </a:lnTo>
                  <a:lnTo>
                    <a:pt x="2523" y="2008"/>
                  </a:lnTo>
                  <a:lnTo>
                    <a:pt x="3112" y="2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813569" y="5218189"/>
              <a:ext cx="316019" cy="202962"/>
            </a:xfrm>
            <a:custGeom>
              <a:avLst/>
              <a:gdLst/>
              <a:ahLst/>
              <a:cxnLst/>
              <a:rect l="l" t="t" r="r" b="b"/>
              <a:pathLst>
                <a:path w="4631" h="2975" extrusionOk="0">
                  <a:moveTo>
                    <a:pt x="0" y="1"/>
                  </a:moveTo>
                  <a:lnTo>
                    <a:pt x="0" y="377"/>
                  </a:lnTo>
                  <a:lnTo>
                    <a:pt x="4041" y="2975"/>
                  </a:lnTo>
                  <a:lnTo>
                    <a:pt x="4631" y="29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813569" y="5151467"/>
              <a:ext cx="413671" cy="268865"/>
            </a:xfrm>
            <a:custGeom>
              <a:avLst/>
              <a:gdLst/>
              <a:ahLst/>
              <a:cxnLst/>
              <a:rect l="l" t="t" r="r" b="b"/>
              <a:pathLst>
                <a:path w="6062" h="3941" extrusionOk="0">
                  <a:moveTo>
                    <a:pt x="0" y="0"/>
                  </a:moveTo>
                  <a:lnTo>
                    <a:pt x="0" y="377"/>
                  </a:lnTo>
                  <a:lnTo>
                    <a:pt x="5547" y="3940"/>
                  </a:lnTo>
                  <a:cubicBezTo>
                    <a:pt x="5710" y="3928"/>
                    <a:pt x="5886" y="3915"/>
                    <a:pt x="6061" y="38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813569" y="5084677"/>
              <a:ext cx="490714" cy="322829"/>
            </a:xfrm>
            <a:custGeom>
              <a:avLst/>
              <a:gdLst/>
              <a:ahLst/>
              <a:cxnLst/>
              <a:rect l="l" t="t" r="r" b="b"/>
              <a:pathLst>
                <a:path w="7191" h="4732" extrusionOk="0">
                  <a:moveTo>
                    <a:pt x="0" y="0"/>
                  </a:moveTo>
                  <a:lnTo>
                    <a:pt x="0" y="389"/>
                  </a:lnTo>
                  <a:lnTo>
                    <a:pt x="6777" y="4731"/>
                  </a:lnTo>
                  <a:cubicBezTo>
                    <a:pt x="6915" y="4694"/>
                    <a:pt x="7053" y="4668"/>
                    <a:pt x="7191" y="46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814388" y="5019593"/>
              <a:ext cx="554109" cy="365604"/>
            </a:xfrm>
            <a:custGeom>
              <a:avLst/>
              <a:gdLst/>
              <a:ahLst/>
              <a:cxnLst/>
              <a:rect l="l" t="t" r="r" b="b"/>
              <a:pathLst>
                <a:path w="8120" h="5359" extrusionOk="0">
                  <a:moveTo>
                    <a:pt x="26" y="1"/>
                  </a:moveTo>
                  <a:cubicBezTo>
                    <a:pt x="13" y="126"/>
                    <a:pt x="1" y="252"/>
                    <a:pt x="1" y="365"/>
                  </a:cubicBezTo>
                  <a:lnTo>
                    <a:pt x="7769" y="5359"/>
                  </a:lnTo>
                  <a:cubicBezTo>
                    <a:pt x="7894" y="5309"/>
                    <a:pt x="8007" y="5259"/>
                    <a:pt x="8120" y="519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821280" y="4959694"/>
              <a:ext cx="602082" cy="396441"/>
            </a:xfrm>
            <a:custGeom>
              <a:avLst/>
              <a:gdLst/>
              <a:ahLst/>
              <a:cxnLst/>
              <a:rect l="l" t="t" r="r" b="b"/>
              <a:pathLst>
                <a:path w="8823" h="5811" extrusionOk="0">
                  <a:moveTo>
                    <a:pt x="76" y="0"/>
                  </a:moveTo>
                  <a:cubicBezTo>
                    <a:pt x="50" y="113"/>
                    <a:pt x="25" y="226"/>
                    <a:pt x="0" y="339"/>
                  </a:cubicBezTo>
                  <a:lnTo>
                    <a:pt x="8521" y="5810"/>
                  </a:lnTo>
                  <a:cubicBezTo>
                    <a:pt x="8621" y="5748"/>
                    <a:pt x="8722" y="5685"/>
                    <a:pt x="8822" y="5622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835815" y="4904024"/>
              <a:ext cx="635451" cy="417863"/>
            </a:xfrm>
            <a:custGeom>
              <a:avLst/>
              <a:gdLst/>
              <a:ahLst/>
              <a:cxnLst/>
              <a:rect l="l" t="t" r="r" b="b"/>
              <a:pathLst>
                <a:path w="9312" h="6125" extrusionOk="0">
                  <a:moveTo>
                    <a:pt x="114" y="0"/>
                  </a:moveTo>
                  <a:cubicBezTo>
                    <a:pt x="76" y="113"/>
                    <a:pt x="38" y="214"/>
                    <a:pt x="1" y="314"/>
                  </a:cubicBezTo>
                  <a:lnTo>
                    <a:pt x="9048" y="6124"/>
                  </a:lnTo>
                  <a:cubicBezTo>
                    <a:pt x="9136" y="6049"/>
                    <a:pt x="9224" y="5974"/>
                    <a:pt x="9312" y="591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857242" y="4852653"/>
              <a:ext cx="654285" cy="430689"/>
            </a:xfrm>
            <a:custGeom>
              <a:avLst/>
              <a:gdLst/>
              <a:ahLst/>
              <a:cxnLst/>
              <a:rect l="l" t="t" r="r" b="b"/>
              <a:pathLst>
                <a:path w="9588" h="6313" extrusionOk="0">
                  <a:moveTo>
                    <a:pt x="138" y="1"/>
                  </a:moveTo>
                  <a:cubicBezTo>
                    <a:pt x="88" y="101"/>
                    <a:pt x="38" y="189"/>
                    <a:pt x="0" y="289"/>
                  </a:cubicBezTo>
                  <a:lnTo>
                    <a:pt x="9374" y="6313"/>
                  </a:lnTo>
                  <a:cubicBezTo>
                    <a:pt x="9450" y="6225"/>
                    <a:pt x="9525" y="6149"/>
                    <a:pt x="9588" y="6074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883788" y="4804693"/>
              <a:ext cx="662883" cy="435874"/>
            </a:xfrm>
            <a:custGeom>
              <a:avLst/>
              <a:gdLst/>
              <a:ahLst/>
              <a:cxnLst/>
              <a:rect l="l" t="t" r="r" b="b"/>
              <a:pathLst>
                <a:path w="9714" h="6389" extrusionOk="0">
                  <a:moveTo>
                    <a:pt x="176" y="1"/>
                  </a:moveTo>
                  <a:cubicBezTo>
                    <a:pt x="113" y="89"/>
                    <a:pt x="51" y="177"/>
                    <a:pt x="0" y="277"/>
                  </a:cubicBezTo>
                  <a:lnTo>
                    <a:pt x="9525" y="6388"/>
                  </a:lnTo>
                  <a:cubicBezTo>
                    <a:pt x="9588" y="6300"/>
                    <a:pt x="9650" y="6212"/>
                    <a:pt x="9713" y="6125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916338" y="4760212"/>
              <a:ext cx="660290" cy="434100"/>
            </a:xfrm>
            <a:custGeom>
              <a:avLst/>
              <a:gdLst/>
              <a:ahLst/>
              <a:cxnLst/>
              <a:rect l="l" t="t" r="r" b="b"/>
              <a:pathLst>
                <a:path w="9676" h="6363" extrusionOk="0">
                  <a:moveTo>
                    <a:pt x="214" y="0"/>
                  </a:moveTo>
                  <a:cubicBezTo>
                    <a:pt x="138" y="88"/>
                    <a:pt x="63" y="163"/>
                    <a:pt x="0" y="251"/>
                  </a:cubicBezTo>
                  <a:lnTo>
                    <a:pt x="9512" y="6363"/>
                  </a:lnTo>
                  <a:cubicBezTo>
                    <a:pt x="9562" y="6262"/>
                    <a:pt x="9625" y="6174"/>
                    <a:pt x="9675" y="6074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954826" y="4719960"/>
              <a:ext cx="644936" cy="423866"/>
            </a:xfrm>
            <a:custGeom>
              <a:avLst/>
              <a:gdLst/>
              <a:ahLst/>
              <a:cxnLst/>
              <a:rect l="l" t="t" r="r" b="b"/>
              <a:pathLst>
                <a:path w="9451" h="6213" extrusionOk="0">
                  <a:moveTo>
                    <a:pt x="239" y="1"/>
                  </a:moveTo>
                  <a:cubicBezTo>
                    <a:pt x="151" y="76"/>
                    <a:pt x="76" y="151"/>
                    <a:pt x="1" y="226"/>
                  </a:cubicBezTo>
                  <a:lnTo>
                    <a:pt x="9325" y="6212"/>
                  </a:lnTo>
                  <a:cubicBezTo>
                    <a:pt x="9375" y="6112"/>
                    <a:pt x="9413" y="6011"/>
                    <a:pt x="9450" y="591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998500" y="4683120"/>
              <a:ext cx="619210" cy="407629"/>
            </a:xfrm>
            <a:custGeom>
              <a:avLst/>
              <a:gdLst/>
              <a:ahLst/>
              <a:cxnLst/>
              <a:rect l="l" t="t" r="r" b="b"/>
              <a:pathLst>
                <a:path w="9074" h="5975" extrusionOk="0">
                  <a:moveTo>
                    <a:pt x="289" y="1"/>
                  </a:moveTo>
                  <a:cubicBezTo>
                    <a:pt x="189" y="76"/>
                    <a:pt x="101" y="139"/>
                    <a:pt x="1" y="214"/>
                  </a:cubicBezTo>
                  <a:lnTo>
                    <a:pt x="8973" y="5974"/>
                  </a:lnTo>
                  <a:cubicBezTo>
                    <a:pt x="9011" y="5861"/>
                    <a:pt x="9036" y="5748"/>
                    <a:pt x="9074" y="5648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1049884" y="4652352"/>
              <a:ext cx="578129" cy="380136"/>
            </a:xfrm>
            <a:custGeom>
              <a:avLst/>
              <a:gdLst/>
              <a:ahLst/>
              <a:cxnLst/>
              <a:rect l="l" t="t" r="r" b="b"/>
              <a:pathLst>
                <a:path w="8472" h="5572" extrusionOk="0">
                  <a:moveTo>
                    <a:pt x="327" y="0"/>
                  </a:moveTo>
                  <a:cubicBezTo>
                    <a:pt x="214" y="50"/>
                    <a:pt x="114" y="113"/>
                    <a:pt x="1" y="163"/>
                  </a:cubicBezTo>
                  <a:lnTo>
                    <a:pt x="8421" y="5572"/>
                  </a:lnTo>
                  <a:cubicBezTo>
                    <a:pt x="8446" y="5459"/>
                    <a:pt x="8459" y="5333"/>
                    <a:pt x="8471" y="522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1109868" y="4625814"/>
              <a:ext cx="521558" cy="344183"/>
            </a:xfrm>
            <a:custGeom>
              <a:avLst/>
              <a:gdLst/>
              <a:ahLst/>
              <a:cxnLst/>
              <a:rect l="l" t="t" r="r" b="b"/>
              <a:pathLst>
                <a:path w="7643" h="5045" extrusionOk="0">
                  <a:moveTo>
                    <a:pt x="377" y="0"/>
                  </a:moveTo>
                  <a:cubicBezTo>
                    <a:pt x="251" y="50"/>
                    <a:pt x="126" y="88"/>
                    <a:pt x="0" y="138"/>
                  </a:cubicBezTo>
                  <a:lnTo>
                    <a:pt x="7630" y="5045"/>
                  </a:lnTo>
                  <a:cubicBezTo>
                    <a:pt x="7630" y="4969"/>
                    <a:pt x="7642" y="4907"/>
                    <a:pt x="7642" y="4844"/>
                  </a:cubicBezTo>
                  <a:lnTo>
                    <a:pt x="7642" y="4656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1180087" y="4608690"/>
              <a:ext cx="451339" cy="294517"/>
            </a:xfrm>
            <a:custGeom>
              <a:avLst/>
              <a:gdLst/>
              <a:ahLst/>
              <a:cxnLst/>
              <a:rect l="l" t="t" r="r" b="b"/>
              <a:pathLst>
                <a:path w="6614" h="4317" extrusionOk="0">
                  <a:moveTo>
                    <a:pt x="465" y="0"/>
                  </a:moveTo>
                  <a:cubicBezTo>
                    <a:pt x="314" y="25"/>
                    <a:pt x="151" y="50"/>
                    <a:pt x="0" y="75"/>
                  </a:cubicBezTo>
                  <a:lnTo>
                    <a:pt x="6613" y="4317"/>
                  </a:lnTo>
                  <a:lnTo>
                    <a:pt x="6613" y="394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1268253" y="4603505"/>
              <a:ext cx="363173" cy="233799"/>
            </a:xfrm>
            <a:custGeom>
              <a:avLst/>
              <a:gdLst/>
              <a:ahLst/>
              <a:cxnLst/>
              <a:rect l="l" t="t" r="r" b="b"/>
              <a:pathLst>
                <a:path w="5322" h="3427" extrusionOk="0">
                  <a:moveTo>
                    <a:pt x="1" y="1"/>
                  </a:moveTo>
                  <a:lnTo>
                    <a:pt x="5321" y="3427"/>
                  </a:lnTo>
                  <a:lnTo>
                    <a:pt x="5321" y="3038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1371023" y="4603505"/>
              <a:ext cx="260404" cy="167009"/>
            </a:xfrm>
            <a:custGeom>
              <a:avLst/>
              <a:gdLst/>
              <a:ahLst/>
              <a:cxnLst/>
              <a:rect l="l" t="t" r="r" b="b"/>
              <a:pathLst>
                <a:path w="3816" h="2448" extrusionOk="0">
                  <a:moveTo>
                    <a:pt x="1" y="1"/>
                  </a:moveTo>
                  <a:lnTo>
                    <a:pt x="3815" y="2448"/>
                  </a:lnTo>
                  <a:lnTo>
                    <a:pt x="3815" y="2059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1474680" y="4603505"/>
              <a:ext cx="156747" cy="100287"/>
            </a:xfrm>
            <a:custGeom>
              <a:avLst/>
              <a:gdLst/>
              <a:ahLst/>
              <a:cxnLst/>
              <a:rect l="l" t="t" r="r" b="b"/>
              <a:pathLst>
                <a:path w="2297" h="1470" extrusionOk="0">
                  <a:moveTo>
                    <a:pt x="0" y="1"/>
                  </a:moveTo>
                  <a:lnTo>
                    <a:pt x="2296" y="1469"/>
                  </a:lnTo>
                  <a:lnTo>
                    <a:pt x="2296" y="1093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1579155" y="4603505"/>
              <a:ext cx="52272" cy="33497"/>
            </a:xfrm>
            <a:custGeom>
              <a:avLst/>
              <a:gdLst/>
              <a:ahLst/>
              <a:cxnLst/>
              <a:rect l="l" t="t" r="r" b="b"/>
              <a:pathLst>
                <a:path w="766" h="491" extrusionOk="0">
                  <a:moveTo>
                    <a:pt x="0" y="1"/>
                  </a:moveTo>
                  <a:lnTo>
                    <a:pt x="765" y="490"/>
                  </a:lnTo>
                  <a:lnTo>
                    <a:pt x="765" y="114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42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9"/>
          <p:cNvSpPr txBox="1">
            <a:spLocks noGrp="1"/>
          </p:cNvSpPr>
          <p:nvPr>
            <p:ph type="title"/>
          </p:nvPr>
        </p:nvSpPr>
        <p:spPr>
          <a:xfrm>
            <a:off x="720000" y="29505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626" name="Google Shape;626;p19"/>
          <p:cNvSpPr txBox="1">
            <a:spLocks noGrp="1"/>
          </p:cNvSpPr>
          <p:nvPr>
            <p:ph type="subTitle" idx="1"/>
          </p:nvPr>
        </p:nvSpPr>
        <p:spPr>
          <a:xfrm>
            <a:off x="720000" y="1715400"/>
            <a:ext cx="3852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grpSp>
        <p:nvGrpSpPr>
          <p:cNvPr id="627" name="Google Shape;627;p19"/>
          <p:cNvGrpSpPr/>
          <p:nvPr/>
        </p:nvGrpSpPr>
        <p:grpSpPr>
          <a:xfrm>
            <a:off x="6566157" y="-383980"/>
            <a:ext cx="987964" cy="898540"/>
            <a:chOff x="7089832" y="-383980"/>
            <a:chExt cx="987964" cy="898540"/>
          </a:xfrm>
        </p:grpSpPr>
        <p:sp>
          <p:nvSpPr>
            <p:cNvPr id="628" name="Google Shape;628;p19"/>
            <p:cNvSpPr/>
            <p:nvPr/>
          </p:nvSpPr>
          <p:spPr>
            <a:xfrm rot="10800000" flipH="1">
              <a:off x="7180332" y="-264468"/>
              <a:ext cx="182290" cy="459422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29" name="Google Shape;629;p19"/>
            <p:cNvSpPr/>
            <p:nvPr/>
          </p:nvSpPr>
          <p:spPr>
            <a:xfrm rot="10800000" flipH="1">
              <a:off x="7180332" y="-324758"/>
              <a:ext cx="272768" cy="686239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0" name="Google Shape;630;p19"/>
            <p:cNvSpPr/>
            <p:nvPr/>
          </p:nvSpPr>
          <p:spPr>
            <a:xfrm rot="10800000" flipH="1">
              <a:off x="7180332" y="-358333"/>
              <a:ext cx="352114" cy="872893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1" name="Google Shape;631;p19"/>
            <p:cNvSpPr/>
            <p:nvPr/>
          </p:nvSpPr>
          <p:spPr>
            <a:xfrm rot="10800000" flipH="1">
              <a:off x="7225036" y="-376143"/>
              <a:ext cx="380076" cy="890703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4" y="9939"/>
                  </a:lnTo>
                  <a:cubicBezTo>
                    <a:pt x="4067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2" name="Google Shape;632;p19"/>
            <p:cNvSpPr/>
            <p:nvPr/>
          </p:nvSpPr>
          <p:spPr>
            <a:xfrm rot="10800000" flipH="1">
              <a:off x="7292091" y="-382911"/>
              <a:ext cx="382302" cy="897471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2" y="10077"/>
                    <a:pt x="4192" y="10077"/>
                    <a:pt x="4293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3" name="Google Shape;633;p19"/>
            <p:cNvSpPr/>
            <p:nvPr/>
          </p:nvSpPr>
          <p:spPr>
            <a:xfrm rot="10800000" flipH="1">
              <a:off x="7358079" y="-383980"/>
              <a:ext cx="383371" cy="898540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03" y="10090"/>
                  </a:lnTo>
                  <a:lnTo>
                    <a:pt x="4304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4" name="Google Shape;634;p19"/>
            <p:cNvSpPr/>
            <p:nvPr/>
          </p:nvSpPr>
          <p:spPr>
            <a:xfrm rot="10800000" flipH="1">
              <a:off x="7423977" y="-383980"/>
              <a:ext cx="383371" cy="898540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5" name="Google Shape;635;p19"/>
            <p:cNvSpPr/>
            <p:nvPr/>
          </p:nvSpPr>
          <p:spPr>
            <a:xfrm rot="10800000" flipH="1">
              <a:off x="7489875" y="-383980"/>
              <a:ext cx="383460" cy="898540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17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6" name="Google Shape;636;p19"/>
            <p:cNvSpPr/>
            <p:nvPr/>
          </p:nvSpPr>
          <p:spPr>
            <a:xfrm rot="10800000" flipH="1">
              <a:off x="7556931" y="-383980"/>
              <a:ext cx="382302" cy="898540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3" y="10090"/>
                  </a:lnTo>
                  <a:lnTo>
                    <a:pt x="289" y="13"/>
                  </a:lnTo>
                  <a:cubicBezTo>
                    <a:pt x="227" y="13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7" name="Google Shape;637;p19"/>
            <p:cNvSpPr/>
            <p:nvPr/>
          </p:nvSpPr>
          <p:spPr>
            <a:xfrm rot="10800000" flipH="1">
              <a:off x="7623987" y="-383980"/>
              <a:ext cx="382302" cy="895156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3" y="10052"/>
                  </a:lnTo>
                  <a:lnTo>
                    <a:pt x="315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8" name="Google Shape;638;p19"/>
            <p:cNvSpPr/>
            <p:nvPr/>
          </p:nvSpPr>
          <p:spPr>
            <a:xfrm rot="10800000" flipH="1">
              <a:off x="7695495" y="-383979"/>
              <a:ext cx="376692" cy="881798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9" name="Google Shape;639;p19"/>
            <p:cNvSpPr/>
            <p:nvPr/>
          </p:nvSpPr>
          <p:spPr>
            <a:xfrm rot="10800000" flipH="1">
              <a:off x="7772614" y="-296797"/>
              <a:ext cx="305183" cy="767811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7" y="8622"/>
                  </a:lnTo>
                  <a:lnTo>
                    <a:pt x="3427" y="7882"/>
                  </a:lnTo>
                  <a:lnTo>
                    <a:pt x="365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40" name="Google Shape;640;p19"/>
            <p:cNvSpPr/>
            <p:nvPr/>
          </p:nvSpPr>
          <p:spPr>
            <a:xfrm rot="10800000" flipH="1">
              <a:off x="7857569" y="-130357"/>
              <a:ext cx="220227" cy="553283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1" y="1"/>
                  </a:moveTo>
                  <a:lnTo>
                    <a:pt x="2473" y="6212"/>
                  </a:lnTo>
                  <a:lnTo>
                    <a:pt x="2473" y="5472"/>
                  </a:lnTo>
                  <a:lnTo>
                    <a:pt x="415" y="314"/>
                  </a:lnTo>
                  <a:cubicBezTo>
                    <a:pt x="289" y="201"/>
                    <a:pt x="151" y="1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41" name="Google Shape;641;p19"/>
            <p:cNvSpPr/>
            <p:nvPr/>
          </p:nvSpPr>
          <p:spPr>
            <a:xfrm rot="10800000" flipH="1">
              <a:off x="7962650" y="39556"/>
              <a:ext cx="114076" cy="28728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0" y="1"/>
                  </a:moveTo>
                  <a:lnTo>
                    <a:pt x="1280" y="3226"/>
                  </a:lnTo>
                  <a:cubicBezTo>
                    <a:pt x="1192" y="2009"/>
                    <a:pt x="728" y="89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 rot="-8229074">
              <a:off x="7172299" y="-220949"/>
              <a:ext cx="114078" cy="287288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0" y="1"/>
                  </a:moveTo>
                  <a:lnTo>
                    <a:pt x="1280" y="3226"/>
                  </a:lnTo>
                  <a:cubicBezTo>
                    <a:pt x="1192" y="2009"/>
                    <a:pt x="728" y="89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643" name="Google Shape;643;p19"/>
          <p:cNvSpPr/>
          <p:nvPr/>
        </p:nvSpPr>
        <p:spPr>
          <a:xfrm rot="10800000" flipH="1">
            <a:off x="7107071" y="-1497055"/>
            <a:ext cx="2036917" cy="2037063"/>
          </a:xfrm>
          <a:custGeom>
            <a:avLst/>
            <a:gdLst/>
            <a:ahLst/>
            <a:cxnLst/>
            <a:rect l="l" t="t" r="r" b="b"/>
            <a:pathLst>
              <a:path w="23429" h="23430" extrusionOk="0">
                <a:moveTo>
                  <a:pt x="17882" y="1"/>
                </a:moveTo>
                <a:cubicBezTo>
                  <a:pt x="8006" y="1"/>
                  <a:pt x="0" y="8007"/>
                  <a:pt x="0" y="17883"/>
                </a:cubicBezTo>
                <a:lnTo>
                  <a:pt x="0" y="23429"/>
                </a:lnTo>
                <a:lnTo>
                  <a:pt x="5547" y="23429"/>
                </a:lnTo>
                <a:cubicBezTo>
                  <a:pt x="15423" y="23429"/>
                  <a:pt x="23429" y="15423"/>
                  <a:pt x="23429" y="5547"/>
                </a:cubicBezTo>
                <a:lnTo>
                  <a:pt x="2342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44" name="Google Shape;644;p19"/>
          <p:cNvSpPr/>
          <p:nvPr/>
        </p:nvSpPr>
        <p:spPr>
          <a:xfrm rot="10800000">
            <a:off x="8928832" y="1614305"/>
            <a:ext cx="608594" cy="608594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45" name="Google Shape;645;p19"/>
          <p:cNvSpPr/>
          <p:nvPr/>
        </p:nvSpPr>
        <p:spPr>
          <a:xfrm>
            <a:off x="8424007" y="754891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06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26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2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847375" y="622925"/>
            <a:ext cx="49656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14"/>
          <p:cNvSpPr/>
          <p:nvPr/>
        </p:nvSpPr>
        <p:spPr>
          <a:xfrm rot="-3909949" flipH="1">
            <a:off x="6724582" y="-382453"/>
            <a:ext cx="2496985" cy="1324688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flipH="1">
            <a:off x="7901354" y="-212695"/>
            <a:ext cx="1830166" cy="1590129"/>
          </a:xfrm>
          <a:custGeom>
            <a:avLst/>
            <a:gdLst/>
            <a:ahLst/>
            <a:cxnLst/>
            <a:rect l="l" t="t" r="r" b="b"/>
            <a:pathLst>
              <a:path w="38298" h="33275" extrusionOk="0">
                <a:moveTo>
                  <a:pt x="14833" y="1"/>
                </a:moveTo>
                <a:cubicBezTo>
                  <a:pt x="11265" y="1"/>
                  <a:pt x="7239" y="790"/>
                  <a:pt x="5195" y="3893"/>
                </a:cubicBezTo>
                <a:cubicBezTo>
                  <a:pt x="1034" y="10208"/>
                  <a:pt x="7714" y="12632"/>
                  <a:pt x="9260" y="13393"/>
                </a:cubicBezTo>
                <a:cubicBezTo>
                  <a:pt x="10745" y="14125"/>
                  <a:pt x="10354" y="14770"/>
                  <a:pt x="10322" y="14820"/>
                </a:cubicBezTo>
                <a:cubicBezTo>
                  <a:pt x="10320" y="14822"/>
                  <a:pt x="10319" y="14825"/>
                  <a:pt x="10317" y="14826"/>
                </a:cubicBezTo>
                <a:cubicBezTo>
                  <a:pt x="10290" y="14861"/>
                  <a:pt x="10045" y="15155"/>
                  <a:pt x="9381" y="15155"/>
                </a:cubicBezTo>
                <a:cubicBezTo>
                  <a:pt x="8912" y="15155"/>
                  <a:pt x="8233" y="15008"/>
                  <a:pt x="7273" y="14518"/>
                </a:cubicBezTo>
                <a:cubicBezTo>
                  <a:pt x="6779" y="14265"/>
                  <a:pt x="6169" y="14132"/>
                  <a:pt x="5522" y="14132"/>
                </a:cubicBezTo>
                <a:cubicBezTo>
                  <a:pt x="3030" y="14132"/>
                  <a:pt x="1" y="16114"/>
                  <a:pt x="1003" y="20890"/>
                </a:cubicBezTo>
                <a:cubicBezTo>
                  <a:pt x="2240" y="26788"/>
                  <a:pt x="7088" y="31453"/>
                  <a:pt x="13149" y="32195"/>
                </a:cubicBezTo>
                <a:cubicBezTo>
                  <a:pt x="13156" y="32195"/>
                  <a:pt x="13163" y="32196"/>
                  <a:pt x="13170" y="32196"/>
                </a:cubicBezTo>
                <a:cubicBezTo>
                  <a:pt x="13303" y="32196"/>
                  <a:pt x="13392" y="32048"/>
                  <a:pt x="13321" y="31929"/>
                </a:cubicBezTo>
                <a:cubicBezTo>
                  <a:pt x="12785" y="31037"/>
                  <a:pt x="11323" y="28273"/>
                  <a:pt x="11377" y="24767"/>
                </a:cubicBezTo>
                <a:cubicBezTo>
                  <a:pt x="11440" y="20799"/>
                  <a:pt x="12199" y="20415"/>
                  <a:pt x="12652" y="20415"/>
                </a:cubicBezTo>
                <a:cubicBezTo>
                  <a:pt x="12689" y="20415"/>
                  <a:pt x="12724" y="20417"/>
                  <a:pt x="12756" y="20421"/>
                </a:cubicBezTo>
                <a:cubicBezTo>
                  <a:pt x="13184" y="20465"/>
                  <a:pt x="13311" y="21156"/>
                  <a:pt x="13255" y="22292"/>
                </a:cubicBezTo>
                <a:cubicBezTo>
                  <a:pt x="13198" y="23427"/>
                  <a:pt x="12606" y="30081"/>
                  <a:pt x="14999" y="32062"/>
                </a:cubicBezTo>
                <a:cubicBezTo>
                  <a:pt x="16166" y="33027"/>
                  <a:pt x="18223" y="33275"/>
                  <a:pt x="20024" y="33275"/>
                </a:cubicBezTo>
                <a:cubicBezTo>
                  <a:pt x="21261" y="33275"/>
                  <a:pt x="22378" y="33158"/>
                  <a:pt x="23003" y="33077"/>
                </a:cubicBezTo>
                <a:cubicBezTo>
                  <a:pt x="23169" y="33057"/>
                  <a:pt x="23215" y="32840"/>
                  <a:pt x="23072" y="32754"/>
                </a:cubicBezTo>
                <a:cubicBezTo>
                  <a:pt x="22154" y="32202"/>
                  <a:pt x="20053" y="30662"/>
                  <a:pt x="18605" y="27458"/>
                </a:cubicBezTo>
                <a:cubicBezTo>
                  <a:pt x="16707" y="23256"/>
                  <a:pt x="16624" y="22136"/>
                  <a:pt x="17273" y="22061"/>
                </a:cubicBezTo>
                <a:cubicBezTo>
                  <a:pt x="17314" y="22056"/>
                  <a:pt x="17354" y="22054"/>
                  <a:pt x="17391" y="22054"/>
                </a:cubicBezTo>
                <a:cubicBezTo>
                  <a:pt x="17944" y="22054"/>
                  <a:pt x="18107" y="22582"/>
                  <a:pt x="18578" y="23980"/>
                </a:cubicBezTo>
                <a:cubicBezTo>
                  <a:pt x="19081" y="25474"/>
                  <a:pt x="21114" y="30836"/>
                  <a:pt x="24093" y="32184"/>
                </a:cubicBezTo>
                <a:cubicBezTo>
                  <a:pt x="24093" y="32184"/>
                  <a:pt x="24517" y="32507"/>
                  <a:pt x="25518" y="32507"/>
                </a:cubicBezTo>
                <a:cubicBezTo>
                  <a:pt x="26229" y="32507"/>
                  <a:pt x="27232" y="32343"/>
                  <a:pt x="28580" y="31785"/>
                </a:cubicBezTo>
                <a:cubicBezTo>
                  <a:pt x="28723" y="31726"/>
                  <a:pt x="28729" y="31527"/>
                  <a:pt x="28590" y="31463"/>
                </a:cubicBezTo>
                <a:cubicBezTo>
                  <a:pt x="27488" y="30963"/>
                  <a:pt x="24236" y="29174"/>
                  <a:pt x="22540" y="24885"/>
                </a:cubicBezTo>
                <a:cubicBezTo>
                  <a:pt x="22540" y="24885"/>
                  <a:pt x="21419" y="22521"/>
                  <a:pt x="22404" y="22502"/>
                </a:cubicBezTo>
                <a:cubicBezTo>
                  <a:pt x="22407" y="22501"/>
                  <a:pt x="22410" y="22501"/>
                  <a:pt x="22413" y="22501"/>
                </a:cubicBezTo>
                <a:cubicBezTo>
                  <a:pt x="23391" y="22501"/>
                  <a:pt x="23701" y="25933"/>
                  <a:pt x="25791" y="28176"/>
                </a:cubicBezTo>
                <a:cubicBezTo>
                  <a:pt x="27338" y="29839"/>
                  <a:pt x="28353" y="30664"/>
                  <a:pt x="29556" y="30664"/>
                </a:cubicBezTo>
                <a:cubicBezTo>
                  <a:pt x="29982" y="30664"/>
                  <a:pt x="30431" y="30561"/>
                  <a:pt x="30935" y="30355"/>
                </a:cubicBezTo>
                <a:cubicBezTo>
                  <a:pt x="32636" y="29660"/>
                  <a:pt x="34275" y="27190"/>
                  <a:pt x="35961" y="27190"/>
                </a:cubicBezTo>
                <a:cubicBezTo>
                  <a:pt x="36122" y="27190"/>
                  <a:pt x="36284" y="27212"/>
                  <a:pt x="36446" y="27261"/>
                </a:cubicBezTo>
                <a:cubicBezTo>
                  <a:pt x="36463" y="27266"/>
                  <a:pt x="36480" y="27269"/>
                  <a:pt x="36497" y="27269"/>
                </a:cubicBezTo>
                <a:cubicBezTo>
                  <a:pt x="36584" y="27269"/>
                  <a:pt x="36662" y="27201"/>
                  <a:pt x="36669" y="27107"/>
                </a:cubicBezTo>
                <a:cubicBezTo>
                  <a:pt x="36716" y="26373"/>
                  <a:pt x="36913" y="24069"/>
                  <a:pt x="37567" y="22623"/>
                </a:cubicBezTo>
                <a:cubicBezTo>
                  <a:pt x="38298" y="21007"/>
                  <a:pt x="37095" y="19207"/>
                  <a:pt x="34186" y="19207"/>
                </a:cubicBezTo>
                <a:cubicBezTo>
                  <a:pt x="33969" y="19207"/>
                  <a:pt x="33741" y="19217"/>
                  <a:pt x="33505" y="19238"/>
                </a:cubicBezTo>
                <a:cubicBezTo>
                  <a:pt x="31546" y="19411"/>
                  <a:pt x="29908" y="19656"/>
                  <a:pt x="28842" y="19656"/>
                </a:cubicBezTo>
                <a:cubicBezTo>
                  <a:pt x="28059" y="19656"/>
                  <a:pt x="27584" y="19523"/>
                  <a:pt x="27519" y="19133"/>
                </a:cubicBezTo>
                <a:cubicBezTo>
                  <a:pt x="27427" y="18579"/>
                  <a:pt x="29472" y="17812"/>
                  <a:pt x="32180" y="17812"/>
                </a:cubicBezTo>
                <a:cubicBezTo>
                  <a:pt x="33869" y="17812"/>
                  <a:pt x="35815" y="18110"/>
                  <a:pt x="37661" y="18946"/>
                </a:cubicBezTo>
                <a:cubicBezTo>
                  <a:pt x="37687" y="18957"/>
                  <a:pt x="37712" y="18962"/>
                  <a:pt x="37737" y="18962"/>
                </a:cubicBezTo>
                <a:cubicBezTo>
                  <a:pt x="37852" y="18962"/>
                  <a:pt x="37947" y="18849"/>
                  <a:pt x="37901" y="18728"/>
                </a:cubicBezTo>
                <a:cubicBezTo>
                  <a:pt x="37625" y="17988"/>
                  <a:pt x="37035" y="16339"/>
                  <a:pt x="36595" y="14646"/>
                </a:cubicBezTo>
                <a:cubicBezTo>
                  <a:pt x="36293" y="13487"/>
                  <a:pt x="34901" y="13072"/>
                  <a:pt x="33305" y="13072"/>
                </a:cubicBezTo>
                <a:cubicBezTo>
                  <a:pt x="31758" y="13072"/>
                  <a:pt x="30018" y="13462"/>
                  <a:pt x="28892" y="13939"/>
                </a:cubicBezTo>
                <a:cubicBezTo>
                  <a:pt x="27045" y="14724"/>
                  <a:pt x="24457" y="16269"/>
                  <a:pt x="23267" y="16269"/>
                </a:cubicBezTo>
                <a:cubicBezTo>
                  <a:pt x="22984" y="16269"/>
                  <a:pt x="22780" y="16182"/>
                  <a:pt x="22684" y="15977"/>
                </a:cubicBezTo>
                <a:cubicBezTo>
                  <a:pt x="22193" y="14925"/>
                  <a:pt x="27416" y="11580"/>
                  <a:pt x="35226" y="11552"/>
                </a:cubicBezTo>
                <a:cubicBezTo>
                  <a:pt x="35384" y="11552"/>
                  <a:pt x="35463" y="11361"/>
                  <a:pt x="35349" y="11252"/>
                </a:cubicBezTo>
                <a:cubicBezTo>
                  <a:pt x="34879" y="10802"/>
                  <a:pt x="34015" y="9936"/>
                  <a:pt x="33570" y="9257"/>
                </a:cubicBezTo>
                <a:cubicBezTo>
                  <a:pt x="33018" y="8412"/>
                  <a:pt x="31966" y="7334"/>
                  <a:pt x="31719" y="7085"/>
                </a:cubicBezTo>
                <a:cubicBezTo>
                  <a:pt x="31686" y="7052"/>
                  <a:pt x="31642" y="7034"/>
                  <a:pt x="31596" y="7034"/>
                </a:cubicBezTo>
                <a:cubicBezTo>
                  <a:pt x="31594" y="7034"/>
                  <a:pt x="31593" y="7034"/>
                  <a:pt x="31592" y="7034"/>
                </a:cubicBezTo>
                <a:cubicBezTo>
                  <a:pt x="30943" y="7051"/>
                  <a:pt x="26183" y="7251"/>
                  <a:pt x="23860" y="9490"/>
                </a:cubicBezTo>
                <a:cubicBezTo>
                  <a:pt x="21689" y="11583"/>
                  <a:pt x="20364" y="12688"/>
                  <a:pt x="19563" y="12688"/>
                </a:cubicBezTo>
                <a:cubicBezTo>
                  <a:pt x="19443" y="12688"/>
                  <a:pt x="19334" y="12663"/>
                  <a:pt x="19236" y="12613"/>
                </a:cubicBezTo>
                <a:cubicBezTo>
                  <a:pt x="18494" y="12233"/>
                  <a:pt x="19464" y="8294"/>
                  <a:pt x="30438" y="6029"/>
                </a:cubicBezTo>
                <a:cubicBezTo>
                  <a:pt x="30582" y="6000"/>
                  <a:pt x="30631" y="5817"/>
                  <a:pt x="30518" y="5723"/>
                </a:cubicBezTo>
                <a:cubicBezTo>
                  <a:pt x="29760" y="5095"/>
                  <a:pt x="27514" y="3358"/>
                  <a:pt x="24709" y="2350"/>
                </a:cubicBezTo>
                <a:cubicBezTo>
                  <a:pt x="24688" y="2343"/>
                  <a:pt x="24666" y="2339"/>
                  <a:pt x="24644" y="2339"/>
                </a:cubicBezTo>
                <a:cubicBezTo>
                  <a:pt x="24269" y="2354"/>
                  <a:pt x="20770" y="2592"/>
                  <a:pt x="17480" y="6796"/>
                </a:cubicBezTo>
                <a:cubicBezTo>
                  <a:pt x="14991" y="9975"/>
                  <a:pt x="14518" y="10447"/>
                  <a:pt x="14244" y="10447"/>
                </a:cubicBezTo>
                <a:cubicBezTo>
                  <a:pt x="14134" y="10447"/>
                  <a:pt x="14056" y="10372"/>
                  <a:pt x="13894" y="10364"/>
                </a:cubicBezTo>
                <a:cubicBezTo>
                  <a:pt x="13345" y="10336"/>
                  <a:pt x="13916" y="5163"/>
                  <a:pt x="20987" y="1241"/>
                </a:cubicBezTo>
                <a:cubicBezTo>
                  <a:pt x="21242" y="1099"/>
                  <a:pt x="21189" y="716"/>
                  <a:pt x="20903" y="657"/>
                </a:cubicBezTo>
                <a:cubicBezTo>
                  <a:pt x="19718" y="407"/>
                  <a:pt x="17394" y="1"/>
                  <a:pt x="148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rot="-4500072" flipH="1">
            <a:off x="6334833" y="-1006647"/>
            <a:ext cx="2047576" cy="1995105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1139325" y="2574750"/>
            <a:ext cx="1345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1825" y="3045150"/>
            <a:ext cx="1720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2979275" y="2574750"/>
            <a:ext cx="1345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2791775" y="3045150"/>
            <a:ext cx="1720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4819225" y="2574750"/>
            <a:ext cx="1345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4631726" y="3045150"/>
            <a:ext cx="1720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/>
          </p:nvPr>
        </p:nvSpPr>
        <p:spPr>
          <a:xfrm>
            <a:off x="6612225" y="2574750"/>
            <a:ext cx="14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471679" y="3045150"/>
            <a:ext cx="1720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 hasCustomPrompt="1"/>
          </p:nvPr>
        </p:nvSpPr>
        <p:spPr>
          <a:xfrm>
            <a:off x="1251225" y="1912663"/>
            <a:ext cx="11217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3091175" y="1912663"/>
            <a:ext cx="11217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14" hasCustomPrompt="1"/>
          </p:nvPr>
        </p:nvSpPr>
        <p:spPr>
          <a:xfrm>
            <a:off x="4928904" y="1912663"/>
            <a:ext cx="11217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 hasCustomPrompt="1"/>
          </p:nvPr>
        </p:nvSpPr>
        <p:spPr>
          <a:xfrm>
            <a:off x="6771075" y="1912663"/>
            <a:ext cx="11217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/>
          <p:nvPr/>
        </p:nvSpPr>
        <p:spPr>
          <a:xfrm rot="10800000">
            <a:off x="-743931" y="3730983"/>
            <a:ext cx="10397952" cy="2040488"/>
          </a:xfrm>
          <a:custGeom>
            <a:avLst/>
            <a:gdLst/>
            <a:ahLst/>
            <a:cxnLst/>
            <a:rect l="l" t="t" r="r" b="b"/>
            <a:pathLst>
              <a:path w="215390" h="42268" extrusionOk="0">
                <a:moveTo>
                  <a:pt x="147821" y="9899"/>
                </a:moveTo>
                <a:cubicBezTo>
                  <a:pt x="148114" y="9899"/>
                  <a:pt x="148405" y="9902"/>
                  <a:pt x="148680" y="9995"/>
                </a:cubicBezTo>
                <a:cubicBezTo>
                  <a:pt x="148715" y="10007"/>
                  <a:pt x="148748" y="10023"/>
                  <a:pt x="148783" y="10038"/>
                </a:cubicBezTo>
                <a:cubicBezTo>
                  <a:pt x="148441" y="9986"/>
                  <a:pt x="148100" y="9939"/>
                  <a:pt x="147763" y="9899"/>
                </a:cubicBezTo>
                <a:cubicBezTo>
                  <a:pt x="147782" y="9899"/>
                  <a:pt x="147802" y="9899"/>
                  <a:pt x="147821" y="9899"/>
                </a:cubicBezTo>
                <a:close/>
                <a:moveTo>
                  <a:pt x="142114" y="8980"/>
                </a:moveTo>
                <a:cubicBezTo>
                  <a:pt x="142749" y="8980"/>
                  <a:pt x="143433" y="9249"/>
                  <a:pt x="144077" y="9388"/>
                </a:cubicBezTo>
                <a:cubicBezTo>
                  <a:pt x="144409" y="9460"/>
                  <a:pt x="144736" y="9496"/>
                  <a:pt x="145062" y="9496"/>
                </a:cubicBezTo>
                <a:cubicBezTo>
                  <a:pt x="145419" y="9496"/>
                  <a:pt x="145774" y="9453"/>
                  <a:pt x="146133" y="9365"/>
                </a:cubicBezTo>
                <a:cubicBezTo>
                  <a:pt x="146350" y="9571"/>
                  <a:pt x="146611" y="9722"/>
                  <a:pt x="146896" y="9807"/>
                </a:cubicBezTo>
                <a:cubicBezTo>
                  <a:pt x="145896" y="9716"/>
                  <a:pt x="144926" y="9676"/>
                  <a:pt x="143990" y="9676"/>
                </a:cubicBezTo>
                <a:cubicBezTo>
                  <a:pt x="141989" y="9676"/>
                  <a:pt x="140147" y="9862"/>
                  <a:pt x="138516" y="10139"/>
                </a:cubicBezTo>
                <a:cubicBezTo>
                  <a:pt x="138896" y="9951"/>
                  <a:pt x="139277" y="9765"/>
                  <a:pt x="139659" y="9582"/>
                </a:cubicBezTo>
                <a:cubicBezTo>
                  <a:pt x="139765" y="9532"/>
                  <a:pt x="139876" y="9481"/>
                  <a:pt x="139991" y="9481"/>
                </a:cubicBezTo>
                <a:cubicBezTo>
                  <a:pt x="139998" y="9481"/>
                  <a:pt x="140005" y="9481"/>
                  <a:pt x="140012" y="9481"/>
                </a:cubicBezTo>
                <a:cubicBezTo>
                  <a:pt x="140141" y="9488"/>
                  <a:pt x="140256" y="9561"/>
                  <a:pt x="140384" y="9583"/>
                </a:cubicBezTo>
                <a:cubicBezTo>
                  <a:pt x="140413" y="9588"/>
                  <a:pt x="140441" y="9590"/>
                  <a:pt x="140470" y="9590"/>
                </a:cubicBezTo>
                <a:cubicBezTo>
                  <a:pt x="140764" y="9590"/>
                  <a:pt x="141017" y="9339"/>
                  <a:pt x="141284" y="9186"/>
                </a:cubicBezTo>
                <a:cubicBezTo>
                  <a:pt x="141544" y="9036"/>
                  <a:pt x="141824" y="8980"/>
                  <a:pt x="142114" y="8980"/>
                </a:cubicBezTo>
                <a:close/>
                <a:moveTo>
                  <a:pt x="135755" y="10734"/>
                </a:moveTo>
                <a:lnTo>
                  <a:pt x="135755" y="10734"/>
                </a:lnTo>
                <a:cubicBezTo>
                  <a:pt x="135529" y="10793"/>
                  <a:pt x="135310" y="10853"/>
                  <a:pt x="135098" y="10912"/>
                </a:cubicBezTo>
                <a:cubicBezTo>
                  <a:pt x="135311" y="10834"/>
                  <a:pt x="135531" y="10774"/>
                  <a:pt x="135755" y="10734"/>
                </a:cubicBezTo>
                <a:close/>
                <a:moveTo>
                  <a:pt x="75256" y="10492"/>
                </a:moveTo>
                <a:lnTo>
                  <a:pt x="75998" y="10768"/>
                </a:lnTo>
                <a:cubicBezTo>
                  <a:pt x="75944" y="10845"/>
                  <a:pt x="75892" y="10921"/>
                  <a:pt x="75840" y="10997"/>
                </a:cubicBezTo>
                <a:cubicBezTo>
                  <a:pt x="75653" y="10831"/>
                  <a:pt x="75459" y="10662"/>
                  <a:pt x="75256" y="10492"/>
                </a:cubicBezTo>
                <a:close/>
                <a:moveTo>
                  <a:pt x="125815" y="10343"/>
                </a:moveTo>
                <a:cubicBezTo>
                  <a:pt x="125967" y="10343"/>
                  <a:pt x="126113" y="10374"/>
                  <a:pt x="126238" y="10457"/>
                </a:cubicBezTo>
                <a:cubicBezTo>
                  <a:pt x="124466" y="11058"/>
                  <a:pt x="122752" y="11708"/>
                  <a:pt x="121187" y="12402"/>
                </a:cubicBezTo>
                <a:cubicBezTo>
                  <a:pt x="120863" y="11990"/>
                  <a:pt x="120542" y="11576"/>
                  <a:pt x="120225" y="11158"/>
                </a:cubicBezTo>
                <a:lnTo>
                  <a:pt x="120225" y="11158"/>
                </a:lnTo>
                <a:cubicBezTo>
                  <a:pt x="120611" y="11185"/>
                  <a:pt x="121001" y="11202"/>
                  <a:pt x="121390" y="11202"/>
                </a:cubicBezTo>
                <a:cubicBezTo>
                  <a:pt x="122350" y="11202"/>
                  <a:pt x="123305" y="11100"/>
                  <a:pt x="124185" y="10803"/>
                </a:cubicBezTo>
                <a:lnTo>
                  <a:pt x="125133" y="10484"/>
                </a:lnTo>
                <a:cubicBezTo>
                  <a:pt x="125349" y="10411"/>
                  <a:pt x="125590" y="10343"/>
                  <a:pt x="125815" y="10343"/>
                </a:cubicBezTo>
                <a:close/>
                <a:moveTo>
                  <a:pt x="82359" y="8503"/>
                </a:moveTo>
                <a:lnTo>
                  <a:pt x="82359" y="8503"/>
                </a:lnTo>
                <a:cubicBezTo>
                  <a:pt x="80297" y="10067"/>
                  <a:pt x="78548" y="11752"/>
                  <a:pt x="77704" y="12837"/>
                </a:cubicBezTo>
                <a:cubicBezTo>
                  <a:pt x="77337" y="12431"/>
                  <a:pt x="76916" y="11997"/>
                  <a:pt x="76434" y="11541"/>
                </a:cubicBezTo>
                <a:cubicBezTo>
                  <a:pt x="76677" y="11418"/>
                  <a:pt x="76945" y="11268"/>
                  <a:pt x="77231" y="11098"/>
                </a:cubicBezTo>
                <a:cubicBezTo>
                  <a:pt x="77240" y="11098"/>
                  <a:pt x="77248" y="11099"/>
                  <a:pt x="77256" y="11099"/>
                </a:cubicBezTo>
                <a:cubicBezTo>
                  <a:pt x="77258" y="11099"/>
                  <a:pt x="77260" y="11099"/>
                  <a:pt x="77262" y="11099"/>
                </a:cubicBezTo>
                <a:cubicBezTo>
                  <a:pt x="77971" y="11095"/>
                  <a:pt x="78567" y="10604"/>
                  <a:pt x="79131" y="10176"/>
                </a:cubicBezTo>
                <a:cubicBezTo>
                  <a:pt x="80106" y="9441"/>
                  <a:pt x="81197" y="8875"/>
                  <a:pt x="82359" y="8503"/>
                </a:cubicBezTo>
                <a:close/>
                <a:moveTo>
                  <a:pt x="15305" y="12475"/>
                </a:moveTo>
                <a:lnTo>
                  <a:pt x="15305" y="12784"/>
                </a:lnTo>
                <a:lnTo>
                  <a:pt x="14592" y="13190"/>
                </a:lnTo>
                <a:cubicBezTo>
                  <a:pt x="14843" y="12966"/>
                  <a:pt x="15081" y="12727"/>
                  <a:pt x="15305" y="12475"/>
                </a:cubicBezTo>
                <a:close/>
                <a:moveTo>
                  <a:pt x="15305" y="13064"/>
                </a:moveTo>
                <a:lnTo>
                  <a:pt x="15305" y="13376"/>
                </a:lnTo>
                <a:cubicBezTo>
                  <a:pt x="15236" y="13312"/>
                  <a:pt x="15167" y="13246"/>
                  <a:pt x="15098" y="13181"/>
                </a:cubicBezTo>
                <a:cubicBezTo>
                  <a:pt x="15061" y="13200"/>
                  <a:pt x="15024" y="13215"/>
                  <a:pt x="14984" y="13227"/>
                </a:cubicBezTo>
                <a:cubicBezTo>
                  <a:pt x="15091" y="13173"/>
                  <a:pt x="15197" y="13118"/>
                  <a:pt x="15305" y="13064"/>
                </a:cubicBezTo>
                <a:close/>
                <a:moveTo>
                  <a:pt x="72441" y="10982"/>
                </a:moveTo>
                <a:cubicBezTo>
                  <a:pt x="72768" y="11170"/>
                  <a:pt x="73081" y="11353"/>
                  <a:pt x="73380" y="11531"/>
                </a:cubicBezTo>
                <a:cubicBezTo>
                  <a:pt x="72855" y="12318"/>
                  <a:pt x="72365" y="13215"/>
                  <a:pt x="71912" y="14173"/>
                </a:cubicBezTo>
                <a:cubicBezTo>
                  <a:pt x="71324" y="13540"/>
                  <a:pt x="70711" y="12899"/>
                  <a:pt x="70083" y="12268"/>
                </a:cubicBezTo>
                <a:cubicBezTo>
                  <a:pt x="70471" y="12115"/>
                  <a:pt x="70904" y="12056"/>
                  <a:pt x="71280" y="11867"/>
                </a:cubicBezTo>
                <a:cubicBezTo>
                  <a:pt x="71670" y="11669"/>
                  <a:pt x="71975" y="11341"/>
                  <a:pt x="72323" y="11074"/>
                </a:cubicBezTo>
                <a:cubicBezTo>
                  <a:pt x="72361" y="11045"/>
                  <a:pt x="72400" y="11014"/>
                  <a:pt x="72441" y="10982"/>
                </a:cubicBezTo>
                <a:close/>
                <a:moveTo>
                  <a:pt x="84884" y="9551"/>
                </a:moveTo>
                <a:lnTo>
                  <a:pt x="85590" y="10224"/>
                </a:lnTo>
                <a:cubicBezTo>
                  <a:pt x="85678" y="10307"/>
                  <a:pt x="85767" y="10391"/>
                  <a:pt x="85860" y="10471"/>
                </a:cubicBezTo>
                <a:cubicBezTo>
                  <a:pt x="83998" y="11948"/>
                  <a:pt x="82192" y="13505"/>
                  <a:pt x="80679" y="15038"/>
                </a:cubicBezTo>
                <a:cubicBezTo>
                  <a:pt x="80223" y="14770"/>
                  <a:pt x="79768" y="14500"/>
                  <a:pt x="79316" y="14224"/>
                </a:cubicBezTo>
                <a:cubicBezTo>
                  <a:pt x="79003" y="14032"/>
                  <a:pt x="78693" y="13835"/>
                  <a:pt x="78386" y="13636"/>
                </a:cubicBezTo>
                <a:cubicBezTo>
                  <a:pt x="78252" y="13470"/>
                  <a:pt x="78108" y="13298"/>
                  <a:pt x="77955" y="13121"/>
                </a:cubicBezTo>
                <a:cubicBezTo>
                  <a:pt x="78038" y="13089"/>
                  <a:pt x="78121" y="13059"/>
                  <a:pt x="78202" y="13025"/>
                </a:cubicBezTo>
                <a:cubicBezTo>
                  <a:pt x="80581" y="12093"/>
                  <a:pt x="82842" y="10860"/>
                  <a:pt x="84884" y="9551"/>
                </a:cubicBezTo>
                <a:close/>
                <a:moveTo>
                  <a:pt x="40109" y="14742"/>
                </a:moveTo>
                <a:lnTo>
                  <a:pt x="40109" y="14742"/>
                </a:lnTo>
                <a:cubicBezTo>
                  <a:pt x="40206" y="14797"/>
                  <a:pt x="40301" y="14855"/>
                  <a:pt x="40395" y="14915"/>
                </a:cubicBezTo>
                <a:cubicBezTo>
                  <a:pt x="40320" y="14962"/>
                  <a:pt x="40247" y="15006"/>
                  <a:pt x="40177" y="15050"/>
                </a:cubicBezTo>
                <a:cubicBezTo>
                  <a:pt x="40154" y="14947"/>
                  <a:pt x="40132" y="14845"/>
                  <a:pt x="40109" y="14742"/>
                </a:cubicBezTo>
                <a:close/>
                <a:moveTo>
                  <a:pt x="147148" y="15060"/>
                </a:moveTo>
                <a:lnTo>
                  <a:pt x="147147" y="15061"/>
                </a:lnTo>
                <a:lnTo>
                  <a:pt x="147142" y="15064"/>
                </a:lnTo>
                <a:lnTo>
                  <a:pt x="147148" y="15060"/>
                </a:lnTo>
                <a:close/>
                <a:moveTo>
                  <a:pt x="14296" y="11313"/>
                </a:moveTo>
                <a:cubicBezTo>
                  <a:pt x="14038" y="12052"/>
                  <a:pt x="13884" y="12820"/>
                  <a:pt x="13864" y="13606"/>
                </a:cubicBezTo>
                <a:lnTo>
                  <a:pt x="11773" y="14798"/>
                </a:lnTo>
                <a:cubicBezTo>
                  <a:pt x="11569" y="14915"/>
                  <a:pt x="11365" y="15031"/>
                  <a:pt x="11160" y="15147"/>
                </a:cubicBezTo>
                <a:lnTo>
                  <a:pt x="11160" y="15147"/>
                </a:lnTo>
                <a:cubicBezTo>
                  <a:pt x="11812" y="14775"/>
                  <a:pt x="12293" y="14155"/>
                  <a:pt x="12740" y="13546"/>
                </a:cubicBezTo>
                <a:cubicBezTo>
                  <a:pt x="13277" y="12814"/>
                  <a:pt x="13795" y="12070"/>
                  <a:pt x="14296" y="11313"/>
                </a:cubicBezTo>
                <a:close/>
                <a:moveTo>
                  <a:pt x="38180" y="14135"/>
                </a:moveTo>
                <a:cubicBezTo>
                  <a:pt x="38654" y="14183"/>
                  <a:pt x="39119" y="14299"/>
                  <a:pt x="39559" y="14480"/>
                </a:cubicBezTo>
                <a:cubicBezTo>
                  <a:pt x="39632" y="14755"/>
                  <a:pt x="39704" y="15030"/>
                  <a:pt x="39775" y="15306"/>
                </a:cubicBezTo>
                <a:cubicBezTo>
                  <a:pt x="39538" y="15458"/>
                  <a:pt x="39345" y="15588"/>
                  <a:pt x="39200" y="15691"/>
                </a:cubicBezTo>
                <a:cubicBezTo>
                  <a:pt x="38733" y="15367"/>
                  <a:pt x="38261" y="15051"/>
                  <a:pt x="37784" y="14743"/>
                </a:cubicBezTo>
                <a:cubicBezTo>
                  <a:pt x="37924" y="14540"/>
                  <a:pt x="38056" y="14338"/>
                  <a:pt x="38181" y="14136"/>
                </a:cubicBezTo>
                <a:lnTo>
                  <a:pt x="38180" y="14135"/>
                </a:lnTo>
                <a:close/>
                <a:moveTo>
                  <a:pt x="149692" y="10586"/>
                </a:moveTo>
                <a:cubicBezTo>
                  <a:pt x="149777" y="10636"/>
                  <a:pt x="149862" y="10687"/>
                  <a:pt x="149948" y="10738"/>
                </a:cubicBezTo>
                <a:lnTo>
                  <a:pt x="149926" y="10767"/>
                </a:lnTo>
                <a:cubicBezTo>
                  <a:pt x="149511" y="11363"/>
                  <a:pt x="149105" y="11966"/>
                  <a:pt x="148709" y="12574"/>
                </a:cubicBezTo>
                <a:cubicBezTo>
                  <a:pt x="148489" y="12558"/>
                  <a:pt x="148267" y="12550"/>
                  <a:pt x="148042" y="12550"/>
                </a:cubicBezTo>
                <a:cubicBezTo>
                  <a:pt x="147650" y="12550"/>
                  <a:pt x="147251" y="12574"/>
                  <a:pt x="146849" y="12617"/>
                </a:cubicBezTo>
                <a:cubicBezTo>
                  <a:pt x="147337" y="12417"/>
                  <a:pt x="147604" y="12296"/>
                  <a:pt x="147604" y="12296"/>
                </a:cubicBezTo>
                <a:lnTo>
                  <a:pt x="147604" y="12296"/>
                </a:lnTo>
                <a:cubicBezTo>
                  <a:pt x="147603" y="12296"/>
                  <a:pt x="131588" y="13601"/>
                  <a:pt x="123987" y="15796"/>
                </a:cubicBezTo>
                <a:cubicBezTo>
                  <a:pt x="123115" y="14783"/>
                  <a:pt x="122263" y="13752"/>
                  <a:pt x="121432" y="12706"/>
                </a:cubicBezTo>
                <a:lnTo>
                  <a:pt x="121432" y="12706"/>
                </a:lnTo>
                <a:cubicBezTo>
                  <a:pt x="122323" y="12963"/>
                  <a:pt x="123312" y="13077"/>
                  <a:pt x="124366" y="13077"/>
                </a:cubicBezTo>
                <a:cubicBezTo>
                  <a:pt x="127144" y="13077"/>
                  <a:pt x="130377" y="12284"/>
                  <a:pt x="133475" y="11215"/>
                </a:cubicBezTo>
                <a:cubicBezTo>
                  <a:pt x="133540" y="11271"/>
                  <a:pt x="133613" y="11316"/>
                  <a:pt x="133690" y="11347"/>
                </a:cubicBezTo>
                <a:cubicBezTo>
                  <a:pt x="131880" y="11955"/>
                  <a:pt x="130848" y="12497"/>
                  <a:pt x="130848" y="12497"/>
                </a:cubicBezTo>
                <a:cubicBezTo>
                  <a:pt x="131388" y="12233"/>
                  <a:pt x="132697" y="12216"/>
                  <a:pt x="134650" y="12216"/>
                </a:cubicBezTo>
                <a:cubicBezTo>
                  <a:pt x="134945" y="12216"/>
                  <a:pt x="135255" y="12216"/>
                  <a:pt x="135579" y="12216"/>
                </a:cubicBezTo>
                <a:cubicBezTo>
                  <a:pt x="136871" y="12216"/>
                  <a:pt x="138390" y="12210"/>
                  <a:pt x="140107" y="12147"/>
                </a:cubicBezTo>
                <a:cubicBezTo>
                  <a:pt x="143918" y="12008"/>
                  <a:pt x="147978" y="11038"/>
                  <a:pt x="149692" y="10586"/>
                </a:cubicBezTo>
                <a:close/>
                <a:moveTo>
                  <a:pt x="39832" y="15537"/>
                </a:moveTo>
                <a:cubicBezTo>
                  <a:pt x="39874" y="15703"/>
                  <a:pt x="39917" y="15869"/>
                  <a:pt x="39958" y="16034"/>
                </a:cubicBezTo>
                <a:cubicBezTo>
                  <a:pt x="39917" y="16068"/>
                  <a:pt x="39874" y="16102"/>
                  <a:pt x="39833" y="16135"/>
                </a:cubicBezTo>
                <a:cubicBezTo>
                  <a:pt x="39641" y="15999"/>
                  <a:pt x="39448" y="15863"/>
                  <a:pt x="39255" y="15729"/>
                </a:cubicBezTo>
                <a:cubicBezTo>
                  <a:pt x="39444" y="15654"/>
                  <a:pt x="39636" y="15590"/>
                  <a:pt x="39832" y="15537"/>
                </a:cubicBezTo>
                <a:close/>
                <a:moveTo>
                  <a:pt x="40001" y="16211"/>
                </a:moveTo>
                <a:cubicBezTo>
                  <a:pt x="40006" y="16229"/>
                  <a:pt x="40010" y="16247"/>
                  <a:pt x="40016" y="16266"/>
                </a:cubicBezTo>
                <a:lnTo>
                  <a:pt x="39987" y="16243"/>
                </a:lnTo>
                <a:cubicBezTo>
                  <a:pt x="39991" y="16234"/>
                  <a:pt x="39997" y="16222"/>
                  <a:pt x="40001" y="16211"/>
                </a:cubicBezTo>
                <a:close/>
                <a:moveTo>
                  <a:pt x="40491" y="16514"/>
                </a:moveTo>
                <a:lnTo>
                  <a:pt x="40498" y="16521"/>
                </a:lnTo>
                <a:lnTo>
                  <a:pt x="40498" y="16521"/>
                </a:lnTo>
                <a:lnTo>
                  <a:pt x="40491" y="16518"/>
                </a:lnTo>
                <a:lnTo>
                  <a:pt x="40491" y="16514"/>
                </a:lnTo>
                <a:close/>
                <a:moveTo>
                  <a:pt x="12416" y="11253"/>
                </a:moveTo>
                <a:lnTo>
                  <a:pt x="12416" y="11253"/>
                </a:lnTo>
                <a:cubicBezTo>
                  <a:pt x="11863" y="12550"/>
                  <a:pt x="11336" y="13861"/>
                  <a:pt x="11003" y="15231"/>
                </a:cubicBezTo>
                <a:cubicBezTo>
                  <a:pt x="11052" y="15207"/>
                  <a:pt x="11100" y="15181"/>
                  <a:pt x="11147" y="15155"/>
                </a:cubicBezTo>
                <a:lnTo>
                  <a:pt x="11147" y="15155"/>
                </a:lnTo>
                <a:cubicBezTo>
                  <a:pt x="10338" y="15613"/>
                  <a:pt x="9525" y="16068"/>
                  <a:pt x="8727" y="16548"/>
                </a:cubicBezTo>
                <a:cubicBezTo>
                  <a:pt x="9000" y="16302"/>
                  <a:pt x="9204" y="15940"/>
                  <a:pt x="9393" y="15613"/>
                </a:cubicBezTo>
                <a:cubicBezTo>
                  <a:pt x="10218" y="14179"/>
                  <a:pt x="11361" y="12952"/>
                  <a:pt x="12239" y="11550"/>
                </a:cubicBezTo>
                <a:cubicBezTo>
                  <a:pt x="12300" y="11453"/>
                  <a:pt x="12360" y="11353"/>
                  <a:pt x="12416" y="11253"/>
                </a:cubicBezTo>
                <a:close/>
                <a:moveTo>
                  <a:pt x="124076" y="16565"/>
                </a:moveTo>
                <a:lnTo>
                  <a:pt x="124078" y="16567"/>
                </a:lnTo>
                <a:lnTo>
                  <a:pt x="124078" y="16574"/>
                </a:lnTo>
                <a:lnTo>
                  <a:pt x="124076" y="16565"/>
                </a:lnTo>
                <a:close/>
                <a:moveTo>
                  <a:pt x="40494" y="16529"/>
                </a:moveTo>
                <a:lnTo>
                  <a:pt x="40494" y="16529"/>
                </a:lnTo>
                <a:cubicBezTo>
                  <a:pt x="40507" y="16540"/>
                  <a:pt x="40519" y="16551"/>
                  <a:pt x="40531" y="16561"/>
                </a:cubicBezTo>
                <a:cubicBezTo>
                  <a:pt x="40586" y="16625"/>
                  <a:pt x="40650" y="16699"/>
                  <a:pt x="40719" y="16779"/>
                </a:cubicBezTo>
                <a:cubicBezTo>
                  <a:pt x="40651" y="16729"/>
                  <a:pt x="40583" y="16680"/>
                  <a:pt x="40515" y="16631"/>
                </a:cubicBezTo>
                <a:cubicBezTo>
                  <a:pt x="40508" y="16596"/>
                  <a:pt x="40501" y="16563"/>
                  <a:pt x="40494" y="16529"/>
                </a:cubicBezTo>
                <a:close/>
                <a:moveTo>
                  <a:pt x="88471" y="11515"/>
                </a:moveTo>
                <a:cubicBezTo>
                  <a:pt x="88965" y="11987"/>
                  <a:pt x="89422" y="12554"/>
                  <a:pt x="90077" y="12575"/>
                </a:cubicBezTo>
                <a:cubicBezTo>
                  <a:pt x="90090" y="12576"/>
                  <a:pt x="90103" y="12576"/>
                  <a:pt x="90116" y="12576"/>
                </a:cubicBezTo>
                <a:cubicBezTo>
                  <a:pt x="90227" y="12576"/>
                  <a:pt x="90337" y="12564"/>
                  <a:pt x="90447" y="12564"/>
                </a:cubicBezTo>
                <a:cubicBezTo>
                  <a:pt x="90476" y="12564"/>
                  <a:pt x="90504" y="12564"/>
                  <a:pt x="90532" y="12567"/>
                </a:cubicBezTo>
                <a:cubicBezTo>
                  <a:pt x="88033" y="14007"/>
                  <a:pt x="85608" y="15517"/>
                  <a:pt x="83903" y="16828"/>
                </a:cubicBezTo>
                <a:cubicBezTo>
                  <a:pt x="82912" y="16304"/>
                  <a:pt x="81932" y="15761"/>
                  <a:pt x="80963" y="15201"/>
                </a:cubicBezTo>
                <a:cubicBezTo>
                  <a:pt x="83317" y="14980"/>
                  <a:pt x="85975" y="13451"/>
                  <a:pt x="88471" y="11515"/>
                </a:cubicBezTo>
                <a:close/>
                <a:moveTo>
                  <a:pt x="57300" y="16001"/>
                </a:moveTo>
                <a:cubicBezTo>
                  <a:pt x="57385" y="16007"/>
                  <a:pt x="57469" y="16008"/>
                  <a:pt x="57554" y="16008"/>
                </a:cubicBezTo>
                <a:cubicBezTo>
                  <a:pt x="57543" y="16033"/>
                  <a:pt x="57533" y="16060"/>
                  <a:pt x="57523" y="16085"/>
                </a:cubicBezTo>
                <a:cubicBezTo>
                  <a:pt x="57403" y="16407"/>
                  <a:pt x="57284" y="16730"/>
                  <a:pt x="57167" y="17053"/>
                </a:cubicBezTo>
                <a:cubicBezTo>
                  <a:pt x="56966" y="16906"/>
                  <a:pt x="56758" y="16757"/>
                  <a:pt x="56541" y="16604"/>
                </a:cubicBezTo>
                <a:cubicBezTo>
                  <a:pt x="56829" y="16372"/>
                  <a:pt x="57078" y="16169"/>
                  <a:pt x="57283" y="16001"/>
                </a:cubicBezTo>
                <a:close/>
                <a:moveTo>
                  <a:pt x="73799" y="11785"/>
                </a:moveTo>
                <a:cubicBezTo>
                  <a:pt x="74600" y="12271"/>
                  <a:pt x="75288" y="12717"/>
                  <a:pt x="75885" y="13123"/>
                </a:cubicBezTo>
                <a:cubicBezTo>
                  <a:pt x="75360" y="14428"/>
                  <a:pt x="74972" y="15846"/>
                  <a:pt x="74691" y="17316"/>
                </a:cubicBezTo>
                <a:cubicBezTo>
                  <a:pt x="74262" y="16810"/>
                  <a:pt x="73798" y="16271"/>
                  <a:pt x="73306" y="15715"/>
                </a:cubicBezTo>
                <a:cubicBezTo>
                  <a:pt x="73655" y="14006"/>
                  <a:pt x="73766" y="12619"/>
                  <a:pt x="73799" y="11785"/>
                </a:cubicBezTo>
                <a:close/>
                <a:moveTo>
                  <a:pt x="84209" y="17401"/>
                </a:moveTo>
                <a:lnTo>
                  <a:pt x="84211" y="17402"/>
                </a:lnTo>
                <a:lnTo>
                  <a:pt x="84214" y="17408"/>
                </a:lnTo>
                <a:lnTo>
                  <a:pt x="84214" y="17408"/>
                </a:lnTo>
                <a:lnTo>
                  <a:pt x="84209" y="17401"/>
                </a:lnTo>
                <a:close/>
                <a:moveTo>
                  <a:pt x="32504" y="16403"/>
                </a:moveTo>
                <a:cubicBezTo>
                  <a:pt x="32556" y="16403"/>
                  <a:pt x="32605" y="16405"/>
                  <a:pt x="32654" y="16407"/>
                </a:cubicBezTo>
                <a:cubicBezTo>
                  <a:pt x="32137" y="16806"/>
                  <a:pt x="31623" y="17209"/>
                  <a:pt x="31116" y="17615"/>
                </a:cubicBezTo>
                <a:lnTo>
                  <a:pt x="30425" y="16851"/>
                </a:lnTo>
                <a:cubicBezTo>
                  <a:pt x="31099" y="16646"/>
                  <a:pt x="31763" y="16403"/>
                  <a:pt x="32504" y="16403"/>
                </a:cubicBezTo>
                <a:close/>
                <a:moveTo>
                  <a:pt x="47657" y="17807"/>
                </a:moveTo>
                <a:cubicBezTo>
                  <a:pt x="47771" y="17860"/>
                  <a:pt x="47885" y="17914"/>
                  <a:pt x="47998" y="17971"/>
                </a:cubicBezTo>
                <a:cubicBezTo>
                  <a:pt x="47969" y="17995"/>
                  <a:pt x="47939" y="18018"/>
                  <a:pt x="47910" y="18042"/>
                </a:cubicBezTo>
                <a:lnTo>
                  <a:pt x="47910" y="18040"/>
                </a:lnTo>
                <a:cubicBezTo>
                  <a:pt x="47826" y="17963"/>
                  <a:pt x="47742" y="17885"/>
                  <a:pt x="47657" y="17807"/>
                </a:cubicBezTo>
                <a:close/>
                <a:moveTo>
                  <a:pt x="93171" y="13314"/>
                </a:moveTo>
                <a:cubicBezTo>
                  <a:pt x="93179" y="13314"/>
                  <a:pt x="93186" y="13314"/>
                  <a:pt x="93194" y="13314"/>
                </a:cubicBezTo>
                <a:cubicBezTo>
                  <a:pt x="93441" y="13324"/>
                  <a:pt x="93652" y="13483"/>
                  <a:pt x="93872" y="13597"/>
                </a:cubicBezTo>
                <a:cubicBezTo>
                  <a:pt x="94177" y="13756"/>
                  <a:pt x="94504" y="13828"/>
                  <a:pt x="94842" y="13859"/>
                </a:cubicBezTo>
                <a:cubicBezTo>
                  <a:pt x="94567" y="14354"/>
                  <a:pt x="94344" y="14876"/>
                  <a:pt x="94178" y="15417"/>
                </a:cubicBezTo>
                <a:cubicBezTo>
                  <a:pt x="91950" y="16201"/>
                  <a:pt x="89448" y="17155"/>
                  <a:pt x="86776" y="18295"/>
                </a:cubicBezTo>
                <a:cubicBezTo>
                  <a:pt x="86104" y="17964"/>
                  <a:pt x="85435" y="17628"/>
                  <a:pt x="84768" y="17284"/>
                </a:cubicBezTo>
                <a:cubicBezTo>
                  <a:pt x="84527" y="17159"/>
                  <a:pt x="84289" y="17032"/>
                  <a:pt x="84049" y="16905"/>
                </a:cubicBezTo>
                <a:cubicBezTo>
                  <a:pt x="87205" y="16316"/>
                  <a:pt x="90237" y="14933"/>
                  <a:pt x="92852" y="13375"/>
                </a:cubicBezTo>
                <a:cubicBezTo>
                  <a:pt x="92958" y="13342"/>
                  <a:pt x="93062" y="13314"/>
                  <a:pt x="93171" y="13314"/>
                </a:cubicBezTo>
                <a:close/>
                <a:moveTo>
                  <a:pt x="68305" y="13797"/>
                </a:moveTo>
                <a:cubicBezTo>
                  <a:pt x="69294" y="14748"/>
                  <a:pt x="70261" y="15574"/>
                  <a:pt x="71075" y="16113"/>
                </a:cubicBezTo>
                <a:cubicBezTo>
                  <a:pt x="70757" y="16921"/>
                  <a:pt x="70464" y="17749"/>
                  <a:pt x="70197" y="18572"/>
                </a:cubicBezTo>
                <a:cubicBezTo>
                  <a:pt x="70084" y="18366"/>
                  <a:pt x="69972" y="18157"/>
                  <a:pt x="69858" y="17942"/>
                </a:cubicBezTo>
                <a:cubicBezTo>
                  <a:pt x="69165" y="16629"/>
                  <a:pt x="68211" y="15284"/>
                  <a:pt x="67175" y="14030"/>
                </a:cubicBezTo>
                <a:cubicBezTo>
                  <a:pt x="67548" y="13950"/>
                  <a:pt x="67956" y="13952"/>
                  <a:pt x="68305" y="13797"/>
                </a:cubicBezTo>
                <a:close/>
                <a:moveTo>
                  <a:pt x="139645" y="14977"/>
                </a:moveTo>
                <a:cubicBezTo>
                  <a:pt x="137726" y="15938"/>
                  <a:pt x="136231" y="16910"/>
                  <a:pt x="135661" y="17319"/>
                </a:cubicBezTo>
                <a:cubicBezTo>
                  <a:pt x="135185" y="17661"/>
                  <a:pt x="134809" y="18159"/>
                  <a:pt x="134522" y="18664"/>
                </a:cubicBezTo>
                <a:cubicBezTo>
                  <a:pt x="133326" y="18633"/>
                  <a:pt x="132072" y="18616"/>
                  <a:pt x="130766" y="18616"/>
                </a:cubicBezTo>
                <a:cubicBezTo>
                  <a:pt x="129410" y="18616"/>
                  <a:pt x="127998" y="18635"/>
                  <a:pt x="126538" y="18677"/>
                </a:cubicBezTo>
                <a:cubicBezTo>
                  <a:pt x="125935" y="18017"/>
                  <a:pt x="125338" y="17350"/>
                  <a:pt x="124748" y="16678"/>
                </a:cubicBezTo>
                <a:cubicBezTo>
                  <a:pt x="124535" y="16435"/>
                  <a:pt x="124326" y="16189"/>
                  <a:pt x="124114" y="15944"/>
                </a:cubicBezTo>
                <a:lnTo>
                  <a:pt x="124114" y="15944"/>
                </a:lnTo>
                <a:cubicBezTo>
                  <a:pt x="125789" y="16265"/>
                  <a:pt x="127505" y="16401"/>
                  <a:pt x="129210" y="16401"/>
                </a:cubicBezTo>
                <a:cubicBezTo>
                  <a:pt x="132921" y="16401"/>
                  <a:pt x="136580" y="15756"/>
                  <a:pt x="139645" y="14977"/>
                </a:cubicBezTo>
                <a:close/>
                <a:moveTo>
                  <a:pt x="148500" y="12892"/>
                </a:moveTo>
                <a:lnTo>
                  <a:pt x="148500" y="12892"/>
                </a:lnTo>
                <a:cubicBezTo>
                  <a:pt x="148065" y="13565"/>
                  <a:pt x="147640" y="14245"/>
                  <a:pt x="147226" y="14931"/>
                </a:cubicBezTo>
                <a:cubicBezTo>
                  <a:pt x="141662" y="15917"/>
                  <a:pt x="138342" y="17401"/>
                  <a:pt x="136378" y="18723"/>
                </a:cubicBezTo>
                <a:cubicBezTo>
                  <a:pt x="135905" y="18704"/>
                  <a:pt x="135421" y="18688"/>
                  <a:pt x="134925" y="18674"/>
                </a:cubicBezTo>
                <a:cubicBezTo>
                  <a:pt x="135165" y="18404"/>
                  <a:pt x="135440" y="18152"/>
                  <a:pt x="135750" y="17954"/>
                </a:cubicBezTo>
                <a:cubicBezTo>
                  <a:pt x="135821" y="17909"/>
                  <a:pt x="135893" y="17866"/>
                  <a:pt x="135967" y="17827"/>
                </a:cubicBezTo>
                <a:cubicBezTo>
                  <a:pt x="136803" y="17386"/>
                  <a:pt x="146316" y="14037"/>
                  <a:pt x="148500" y="12892"/>
                </a:cubicBezTo>
                <a:close/>
                <a:moveTo>
                  <a:pt x="58303" y="15942"/>
                </a:moveTo>
                <a:cubicBezTo>
                  <a:pt x="58589" y="16916"/>
                  <a:pt x="58950" y="17870"/>
                  <a:pt x="59364" y="18797"/>
                </a:cubicBezTo>
                <a:cubicBezTo>
                  <a:pt x="58840" y="18347"/>
                  <a:pt x="58191" y="17817"/>
                  <a:pt x="57420" y="17241"/>
                </a:cubicBezTo>
                <a:lnTo>
                  <a:pt x="57419" y="17241"/>
                </a:lnTo>
                <a:cubicBezTo>
                  <a:pt x="57561" y="16898"/>
                  <a:pt x="57703" y="16556"/>
                  <a:pt x="57848" y="16217"/>
                </a:cubicBezTo>
                <a:cubicBezTo>
                  <a:pt x="57880" y="16141"/>
                  <a:pt x="57914" y="16064"/>
                  <a:pt x="57947" y="15989"/>
                </a:cubicBezTo>
                <a:cubicBezTo>
                  <a:pt x="58066" y="15978"/>
                  <a:pt x="58185" y="15963"/>
                  <a:pt x="58303" y="15942"/>
                </a:cubicBezTo>
                <a:close/>
                <a:moveTo>
                  <a:pt x="147142" y="15069"/>
                </a:moveTo>
                <a:lnTo>
                  <a:pt x="147142" y="15069"/>
                </a:lnTo>
                <a:cubicBezTo>
                  <a:pt x="147076" y="15180"/>
                  <a:pt x="147009" y="15288"/>
                  <a:pt x="146943" y="15398"/>
                </a:cubicBezTo>
                <a:lnTo>
                  <a:pt x="146943" y="15396"/>
                </a:lnTo>
                <a:cubicBezTo>
                  <a:pt x="146398" y="16331"/>
                  <a:pt x="145872" y="17275"/>
                  <a:pt x="145364" y="18231"/>
                </a:cubicBezTo>
                <a:cubicBezTo>
                  <a:pt x="144044" y="18355"/>
                  <a:pt x="142931" y="18651"/>
                  <a:pt x="141989" y="19046"/>
                </a:cubicBezTo>
                <a:cubicBezTo>
                  <a:pt x="141319" y="18994"/>
                  <a:pt x="140603" y="18943"/>
                  <a:pt x="139843" y="18895"/>
                </a:cubicBezTo>
                <a:cubicBezTo>
                  <a:pt x="143390" y="17189"/>
                  <a:pt x="146184" y="15614"/>
                  <a:pt x="147107" y="15083"/>
                </a:cubicBezTo>
                <a:cubicBezTo>
                  <a:pt x="147118" y="15079"/>
                  <a:pt x="147130" y="15073"/>
                  <a:pt x="147142" y="15069"/>
                </a:cubicBezTo>
                <a:close/>
                <a:moveTo>
                  <a:pt x="14639" y="13400"/>
                </a:moveTo>
                <a:lnTo>
                  <a:pt x="14639" y="13400"/>
                </a:lnTo>
                <a:cubicBezTo>
                  <a:pt x="14594" y="14374"/>
                  <a:pt x="14765" y="15346"/>
                  <a:pt x="14979" y="16297"/>
                </a:cubicBezTo>
                <a:cubicBezTo>
                  <a:pt x="15079" y="16739"/>
                  <a:pt x="15187" y="17178"/>
                  <a:pt x="15305" y="17616"/>
                </a:cubicBezTo>
                <a:lnTo>
                  <a:pt x="15305" y="19062"/>
                </a:lnTo>
                <a:cubicBezTo>
                  <a:pt x="14396" y="17688"/>
                  <a:pt x="13421" y="16351"/>
                  <a:pt x="12449" y="15022"/>
                </a:cubicBezTo>
                <a:cubicBezTo>
                  <a:pt x="12361" y="14901"/>
                  <a:pt x="12255" y="14811"/>
                  <a:pt x="12137" y="14811"/>
                </a:cubicBezTo>
                <a:cubicBezTo>
                  <a:pt x="12102" y="14811"/>
                  <a:pt x="12065" y="14819"/>
                  <a:pt x="12028" y="14837"/>
                </a:cubicBezTo>
                <a:cubicBezTo>
                  <a:pt x="12881" y="14328"/>
                  <a:pt x="13755" y="13855"/>
                  <a:pt x="14639" y="13400"/>
                </a:cubicBezTo>
                <a:close/>
                <a:moveTo>
                  <a:pt x="150363" y="11005"/>
                </a:moveTo>
                <a:cubicBezTo>
                  <a:pt x="150475" y="11085"/>
                  <a:pt x="150580" y="11177"/>
                  <a:pt x="150676" y="11276"/>
                </a:cubicBezTo>
                <a:lnTo>
                  <a:pt x="152543" y="13286"/>
                </a:lnTo>
                <a:cubicBezTo>
                  <a:pt x="153218" y="14934"/>
                  <a:pt x="154009" y="16498"/>
                  <a:pt x="154818" y="17921"/>
                </a:cubicBezTo>
                <a:cubicBezTo>
                  <a:pt x="154680" y="18371"/>
                  <a:pt x="154549" y="18819"/>
                  <a:pt x="154428" y="19259"/>
                </a:cubicBezTo>
                <a:cubicBezTo>
                  <a:pt x="152927" y="16790"/>
                  <a:pt x="151215" y="14225"/>
                  <a:pt x="149500" y="12178"/>
                </a:cubicBezTo>
                <a:cubicBezTo>
                  <a:pt x="149771" y="11801"/>
                  <a:pt x="150045" y="11428"/>
                  <a:pt x="150323" y="11056"/>
                </a:cubicBezTo>
                <a:cubicBezTo>
                  <a:pt x="150336" y="11038"/>
                  <a:pt x="150349" y="11022"/>
                  <a:pt x="150363" y="11005"/>
                </a:cubicBezTo>
                <a:close/>
                <a:moveTo>
                  <a:pt x="145327" y="18303"/>
                </a:moveTo>
                <a:lnTo>
                  <a:pt x="145327" y="18303"/>
                </a:lnTo>
                <a:cubicBezTo>
                  <a:pt x="145151" y="18633"/>
                  <a:pt x="144979" y="18966"/>
                  <a:pt x="144811" y="19300"/>
                </a:cubicBezTo>
                <a:cubicBezTo>
                  <a:pt x="144522" y="19270"/>
                  <a:pt x="144216" y="19240"/>
                  <a:pt x="143895" y="19210"/>
                </a:cubicBezTo>
                <a:cubicBezTo>
                  <a:pt x="144529" y="18800"/>
                  <a:pt x="145025" y="18491"/>
                  <a:pt x="145275" y="18335"/>
                </a:cubicBezTo>
                <a:lnTo>
                  <a:pt x="145327" y="18303"/>
                </a:lnTo>
                <a:close/>
                <a:moveTo>
                  <a:pt x="145891" y="17661"/>
                </a:moveTo>
                <a:cubicBezTo>
                  <a:pt x="145813" y="18021"/>
                  <a:pt x="145756" y="18575"/>
                  <a:pt x="145807" y="19405"/>
                </a:cubicBezTo>
                <a:cubicBezTo>
                  <a:pt x="145536" y="19375"/>
                  <a:pt x="145244" y="19344"/>
                  <a:pt x="144931" y="19312"/>
                </a:cubicBezTo>
                <a:cubicBezTo>
                  <a:pt x="145243" y="18758"/>
                  <a:pt x="145561" y="18206"/>
                  <a:pt x="145891" y="17661"/>
                </a:cubicBezTo>
                <a:close/>
                <a:moveTo>
                  <a:pt x="49326" y="18737"/>
                </a:moveTo>
                <a:cubicBezTo>
                  <a:pt x="49377" y="18770"/>
                  <a:pt x="49429" y="18803"/>
                  <a:pt x="49478" y="18838"/>
                </a:cubicBezTo>
                <a:cubicBezTo>
                  <a:pt x="49518" y="18837"/>
                  <a:pt x="49557" y="18836"/>
                  <a:pt x="49597" y="18836"/>
                </a:cubicBezTo>
                <a:cubicBezTo>
                  <a:pt x="49853" y="18836"/>
                  <a:pt x="50108" y="18857"/>
                  <a:pt x="50359" y="18878"/>
                </a:cubicBezTo>
                <a:cubicBezTo>
                  <a:pt x="50013" y="19080"/>
                  <a:pt x="49688" y="19280"/>
                  <a:pt x="49379" y="19479"/>
                </a:cubicBezTo>
                <a:cubicBezTo>
                  <a:pt x="49221" y="19317"/>
                  <a:pt x="49059" y="19153"/>
                  <a:pt x="48894" y="18988"/>
                </a:cubicBezTo>
                <a:lnTo>
                  <a:pt x="49326" y="18737"/>
                </a:lnTo>
                <a:close/>
                <a:moveTo>
                  <a:pt x="93878" y="17181"/>
                </a:moveTo>
                <a:lnTo>
                  <a:pt x="93878" y="17181"/>
                </a:lnTo>
                <a:cubicBezTo>
                  <a:pt x="93850" y="17882"/>
                  <a:pt x="93921" y="18608"/>
                  <a:pt x="93895" y="19308"/>
                </a:cubicBezTo>
                <a:cubicBezTo>
                  <a:pt x="92310" y="19544"/>
                  <a:pt x="90854" y="19706"/>
                  <a:pt x="89820" y="19707"/>
                </a:cubicBezTo>
                <a:cubicBezTo>
                  <a:pt x="88973" y="19337"/>
                  <a:pt x="88133" y="18952"/>
                  <a:pt x="87300" y="18550"/>
                </a:cubicBezTo>
                <a:lnTo>
                  <a:pt x="87300" y="18550"/>
                </a:lnTo>
                <a:cubicBezTo>
                  <a:pt x="87459" y="18569"/>
                  <a:pt x="87650" y="18582"/>
                  <a:pt x="87877" y="18582"/>
                </a:cubicBezTo>
                <a:cubicBezTo>
                  <a:pt x="88933" y="18582"/>
                  <a:pt x="90782" y="18313"/>
                  <a:pt x="93878" y="17181"/>
                </a:cubicBezTo>
                <a:close/>
                <a:moveTo>
                  <a:pt x="40897" y="15286"/>
                </a:moveTo>
                <a:cubicBezTo>
                  <a:pt x="41003" y="15376"/>
                  <a:pt x="41107" y="15470"/>
                  <a:pt x="41206" y="15570"/>
                </a:cubicBezTo>
                <a:cubicBezTo>
                  <a:pt x="41429" y="15795"/>
                  <a:pt x="41636" y="16044"/>
                  <a:pt x="41913" y="16197"/>
                </a:cubicBezTo>
                <a:cubicBezTo>
                  <a:pt x="42201" y="16353"/>
                  <a:pt x="42537" y="16389"/>
                  <a:pt x="42861" y="16433"/>
                </a:cubicBezTo>
                <a:cubicBezTo>
                  <a:pt x="42974" y="16447"/>
                  <a:pt x="43087" y="16465"/>
                  <a:pt x="43199" y="16481"/>
                </a:cubicBezTo>
                <a:cubicBezTo>
                  <a:pt x="44220" y="17361"/>
                  <a:pt x="45351" y="18318"/>
                  <a:pt x="46466" y="19254"/>
                </a:cubicBezTo>
                <a:cubicBezTo>
                  <a:pt x="46245" y="19448"/>
                  <a:pt x="46048" y="19627"/>
                  <a:pt x="45871" y="19790"/>
                </a:cubicBezTo>
                <a:cubicBezTo>
                  <a:pt x="44366" y="18687"/>
                  <a:pt x="42578" y="17528"/>
                  <a:pt x="40452" y="16329"/>
                </a:cubicBezTo>
                <a:cubicBezTo>
                  <a:pt x="40389" y="16027"/>
                  <a:pt x="40323" y="15727"/>
                  <a:pt x="40259" y="15426"/>
                </a:cubicBezTo>
                <a:cubicBezTo>
                  <a:pt x="40456" y="15380"/>
                  <a:pt x="40668" y="15332"/>
                  <a:pt x="40897" y="15286"/>
                </a:cubicBezTo>
                <a:close/>
                <a:moveTo>
                  <a:pt x="47279" y="19936"/>
                </a:moveTo>
                <a:cubicBezTo>
                  <a:pt x="47499" y="20119"/>
                  <a:pt x="47717" y="20302"/>
                  <a:pt x="47931" y="20482"/>
                </a:cubicBezTo>
                <a:cubicBezTo>
                  <a:pt x="47730" y="20634"/>
                  <a:pt x="47538" y="20783"/>
                  <a:pt x="47355" y="20931"/>
                </a:cubicBezTo>
                <a:cubicBezTo>
                  <a:pt x="47113" y="20735"/>
                  <a:pt x="46863" y="20537"/>
                  <a:pt x="46603" y="20338"/>
                </a:cubicBezTo>
                <a:cubicBezTo>
                  <a:pt x="46804" y="20217"/>
                  <a:pt x="47031" y="20083"/>
                  <a:pt x="47279" y="19936"/>
                </a:cubicBezTo>
                <a:close/>
                <a:moveTo>
                  <a:pt x="27406" y="18962"/>
                </a:moveTo>
                <a:cubicBezTo>
                  <a:pt x="27726" y="19268"/>
                  <a:pt x="28052" y="19572"/>
                  <a:pt x="28381" y="19870"/>
                </a:cubicBezTo>
                <a:cubicBezTo>
                  <a:pt x="27901" y="20276"/>
                  <a:pt x="27435" y="20678"/>
                  <a:pt x="26982" y="21073"/>
                </a:cubicBezTo>
                <a:cubicBezTo>
                  <a:pt x="26726" y="20669"/>
                  <a:pt x="26466" y="20268"/>
                  <a:pt x="26203" y="19868"/>
                </a:cubicBezTo>
                <a:cubicBezTo>
                  <a:pt x="26592" y="19582"/>
                  <a:pt x="26993" y="19280"/>
                  <a:pt x="27406" y="18962"/>
                </a:cubicBezTo>
                <a:close/>
                <a:moveTo>
                  <a:pt x="36772" y="16039"/>
                </a:moveTo>
                <a:cubicBezTo>
                  <a:pt x="37426" y="16355"/>
                  <a:pt x="38057" y="16721"/>
                  <a:pt x="38682" y="17104"/>
                </a:cubicBezTo>
                <a:cubicBezTo>
                  <a:pt x="37337" y="18282"/>
                  <a:pt x="35858" y="19715"/>
                  <a:pt x="34377" y="21225"/>
                </a:cubicBezTo>
                <a:lnTo>
                  <a:pt x="32918" y="19611"/>
                </a:lnTo>
                <a:cubicBezTo>
                  <a:pt x="34358" y="18486"/>
                  <a:pt x="35694" y="17283"/>
                  <a:pt x="36772" y="16039"/>
                </a:cubicBezTo>
                <a:close/>
                <a:moveTo>
                  <a:pt x="90086" y="19915"/>
                </a:moveTo>
                <a:lnTo>
                  <a:pt x="90086" y="19915"/>
                </a:lnTo>
                <a:cubicBezTo>
                  <a:pt x="90191" y="19955"/>
                  <a:pt x="90294" y="19997"/>
                  <a:pt x="90398" y="20035"/>
                </a:cubicBezTo>
                <a:lnTo>
                  <a:pt x="90423" y="19970"/>
                </a:lnTo>
                <a:cubicBezTo>
                  <a:pt x="90412" y="19966"/>
                  <a:pt x="90401" y="19960"/>
                  <a:pt x="90390" y="19956"/>
                </a:cubicBezTo>
                <a:lnTo>
                  <a:pt x="90390" y="19956"/>
                </a:lnTo>
                <a:cubicBezTo>
                  <a:pt x="91064" y="20158"/>
                  <a:pt x="92198" y="20422"/>
                  <a:pt x="93710" y="20515"/>
                </a:cubicBezTo>
                <a:cubicBezTo>
                  <a:pt x="93663" y="20661"/>
                  <a:pt x="93607" y="20805"/>
                  <a:pt x="93539" y="20942"/>
                </a:cubicBezTo>
                <a:cubicBezTo>
                  <a:pt x="93440" y="21141"/>
                  <a:pt x="93321" y="21329"/>
                  <a:pt x="93185" y="21506"/>
                </a:cubicBezTo>
                <a:cubicBezTo>
                  <a:pt x="91757" y="20765"/>
                  <a:pt x="90550" y="20152"/>
                  <a:pt x="90086" y="19915"/>
                </a:cubicBezTo>
                <a:close/>
                <a:moveTo>
                  <a:pt x="11992" y="14858"/>
                </a:moveTo>
                <a:cubicBezTo>
                  <a:pt x="12235" y="17129"/>
                  <a:pt x="12483" y="19414"/>
                  <a:pt x="12893" y="21660"/>
                </a:cubicBezTo>
                <a:cubicBezTo>
                  <a:pt x="12024" y="19767"/>
                  <a:pt x="10972" y="17959"/>
                  <a:pt x="9729" y="16291"/>
                </a:cubicBezTo>
                <a:cubicBezTo>
                  <a:pt x="10426" y="15822"/>
                  <a:pt x="11130" y="15363"/>
                  <a:pt x="11854" y="14937"/>
                </a:cubicBezTo>
                <a:cubicBezTo>
                  <a:pt x="11900" y="14910"/>
                  <a:pt x="11946" y="14884"/>
                  <a:pt x="11992" y="14858"/>
                </a:cubicBezTo>
                <a:close/>
                <a:moveTo>
                  <a:pt x="55007" y="17819"/>
                </a:moveTo>
                <a:cubicBezTo>
                  <a:pt x="55607" y="18031"/>
                  <a:pt x="56166" y="18228"/>
                  <a:pt x="56688" y="18411"/>
                </a:cubicBezTo>
                <a:cubicBezTo>
                  <a:pt x="56555" y="18800"/>
                  <a:pt x="56423" y="19191"/>
                  <a:pt x="56294" y="19581"/>
                </a:cubicBezTo>
                <a:cubicBezTo>
                  <a:pt x="54257" y="20131"/>
                  <a:pt x="52733" y="20980"/>
                  <a:pt x="51588" y="21927"/>
                </a:cubicBezTo>
                <a:cubicBezTo>
                  <a:pt x="51339" y="21631"/>
                  <a:pt x="51071" y="21317"/>
                  <a:pt x="50781" y="20990"/>
                </a:cubicBezTo>
                <a:cubicBezTo>
                  <a:pt x="52405" y="19820"/>
                  <a:pt x="53849" y="18723"/>
                  <a:pt x="55007" y="17819"/>
                </a:cubicBezTo>
                <a:close/>
                <a:moveTo>
                  <a:pt x="63457" y="13974"/>
                </a:moveTo>
                <a:cubicBezTo>
                  <a:pt x="63603" y="14214"/>
                  <a:pt x="63908" y="14295"/>
                  <a:pt x="64195" y="14295"/>
                </a:cubicBezTo>
                <a:cubicBezTo>
                  <a:pt x="64221" y="14295"/>
                  <a:pt x="64247" y="14294"/>
                  <a:pt x="64273" y="14293"/>
                </a:cubicBezTo>
                <a:cubicBezTo>
                  <a:pt x="64348" y="14288"/>
                  <a:pt x="64424" y="14281"/>
                  <a:pt x="64499" y="14272"/>
                </a:cubicBezTo>
                <a:cubicBezTo>
                  <a:pt x="66169" y="16678"/>
                  <a:pt x="68001" y="18801"/>
                  <a:pt x="69618" y="20499"/>
                </a:cubicBezTo>
                <a:cubicBezTo>
                  <a:pt x="69475" y="21009"/>
                  <a:pt x="69345" y="21509"/>
                  <a:pt x="69226" y="21995"/>
                </a:cubicBezTo>
                <a:cubicBezTo>
                  <a:pt x="67242" y="19563"/>
                  <a:pt x="64821" y="16768"/>
                  <a:pt x="62362" y="14348"/>
                </a:cubicBezTo>
                <a:cubicBezTo>
                  <a:pt x="62721" y="14208"/>
                  <a:pt x="63084" y="14080"/>
                  <a:pt x="63457" y="13974"/>
                </a:cubicBezTo>
                <a:close/>
                <a:moveTo>
                  <a:pt x="22110" y="20676"/>
                </a:moveTo>
                <a:cubicBezTo>
                  <a:pt x="22306" y="20967"/>
                  <a:pt x="22509" y="21251"/>
                  <a:pt x="22720" y="21529"/>
                </a:cubicBezTo>
                <a:cubicBezTo>
                  <a:pt x="22449" y="21815"/>
                  <a:pt x="22200" y="22071"/>
                  <a:pt x="21978" y="22296"/>
                </a:cubicBezTo>
                <a:cubicBezTo>
                  <a:pt x="21766" y="21879"/>
                  <a:pt x="21545" y="21467"/>
                  <a:pt x="21316" y="21061"/>
                </a:cubicBezTo>
                <a:cubicBezTo>
                  <a:pt x="21581" y="20933"/>
                  <a:pt x="21846" y="20805"/>
                  <a:pt x="22110" y="20676"/>
                </a:cubicBezTo>
                <a:close/>
                <a:moveTo>
                  <a:pt x="162732" y="20414"/>
                </a:moveTo>
                <a:cubicBezTo>
                  <a:pt x="162784" y="20414"/>
                  <a:pt x="162835" y="20418"/>
                  <a:pt x="162885" y="20427"/>
                </a:cubicBezTo>
                <a:cubicBezTo>
                  <a:pt x="163047" y="20456"/>
                  <a:pt x="163179" y="20543"/>
                  <a:pt x="163302" y="20651"/>
                </a:cubicBezTo>
                <a:cubicBezTo>
                  <a:pt x="163371" y="21297"/>
                  <a:pt x="163454" y="21926"/>
                  <a:pt x="163551" y="22539"/>
                </a:cubicBezTo>
                <a:cubicBezTo>
                  <a:pt x="163373" y="22198"/>
                  <a:pt x="162971" y="21441"/>
                  <a:pt x="162402" y="20432"/>
                </a:cubicBezTo>
                <a:lnTo>
                  <a:pt x="162402" y="20431"/>
                </a:lnTo>
                <a:cubicBezTo>
                  <a:pt x="162510" y="20429"/>
                  <a:pt x="162622" y="20414"/>
                  <a:pt x="162732" y="20414"/>
                </a:cubicBezTo>
                <a:close/>
                <a:moveTo>
                  <a:pt x="40859" y="18443"/>
                </a:moveTo>
                <a:lnTo>
                  <a:pt x="40859" y="18443"/>
                </a:lnTo>
                <a:cubicBezTo>
                  <a:pt x="40970" y="18507"/>
                  <a:pt x="41081" y="18571"/>
                  <a:pt x="41192" y="18635"/>
                </a:cubicBezTo>
                <a:cubicBezTo>
                  <a:pt x="41910" y="19041"/>
                  <a:pt x="42649" y="19432"/>
                  <a:pt x="43404" y="19780"/>
                </a:cubicBezTo>
                <a:cubicBezTo>
                  <a:pt x="43795" y="20205"/>
                  <a:pt x="44217" y="20658"/>
                  <a:pt x="44665" y="21134"/>
                </a:cubicBezTo>
                <a:cubicBezTo>
                  <a:pt x="44375" y="21611"/>
                  <a:pt x="44168" y="22146"/>
                  <a:pt x="44022" y="22646"/>
                </a:cubicBezTo>
                <a:cubicBezTo>
                  <a:pt x="43248" y="22068"/>
                  <a:pt x="42343" y="21523"/>
                  <a:pt x="41286" y="21036"/>
                </a:cubicBezTo>
                <a:cubicBezTo>
                  <a:pt x="41157" y="20169"/>
                  <a:pt x="41014" y="19306"/>
                  <a:pt x="40859" y="18443"/>
                </a:cubicBezTo>
                <a:close/>
                <a:moveTo>
                  <a:pt x="157735" y="16472"/>
                </a:moveTo>
                <a:cubicBezTo>
                  <a:pt x="158066" y="16858"/>
                  <a:pt x="158387" y="17200"/>
                  <a:pt x="158684" y="17476"/>
                </a:cubicBezTo>
                <a:cubicBezTo>
                  <a:pt x="158860" y="17639"/>
                  <a:pt x="159036" y="17807"/>
                  <a:pt x="159212" y="17976"/>
                </a:cubicBezTo>
                <a:cubicBezTo>
                  <a:pt x="159000" y="19642"/>
                  <a:pt x="158904" y="21333"/>
                  <a:pt x="158884" y="22963"/>
                </a:cubicBezTo>
                <a:lnTo>
                  <a:pt x="158883" y="22963"/>
                </a:lnTo>
                <a:cubicBezTo>
                  <a:pt x="158409" y="21867"/>
                  <a:pt x="157846" y="20453"/>
                  <a:pt x="157317" y="18831"/>
                </a:cubicBezTo>
                <a:cubicBezTo>
                  <a:pt x="157244" y="18609"/>
                  <a:pt x="157165" y="18384"/>
                  <a:pt x="157078" y="18158"/>
                </a:cubicBezTo>
                <a:cubicBezTo>
                  <a:pt x="157284" y="17594"/>
                  <a:pt x="157462" y="17041"/>
                  <a:pt x="157618" y="16507"/>
                </a:cubicBezTo>
                <a:cubicBezTo>
                  <a:pt x="157658" y="16500"/>
                  <a:pt x="157698" y="16489"/>
                  <a:pt x="157735" y="16472"/>
                </a:cubicBezTo>
                <a:close/>
                <a:moveTo>
                  <a:pt x="9018" y="16772"/>
                </a:moveTo>
                <a:cubicBezTo>
                  <a:pt x="9732" y="18360"/>
                  <a:pt x="9425" y="20209"/>
                  <a:pt x="9403" y="21960"/>
                </a:cubicBezTo>
                <a:cubicBezTo>
                  <a:pt x="9398" y="22396"/>
                  <a:pt x="9413" y="22832"/>
                  <a:pt x="9444" y="23266"/>
                </a:cubicBezTo>
                <a:cubicBezTo>
                  <a:pt x="8924" y="22075"/>
                  <a:pt x="8383" y="20892"/>
                  <a:pt x="7824" y="19720"/>
                </a:cubicBezTo>
                <a:cubicBezTo>
                  <a:pt x="7565" y="19182"/>
                  <a:pt x="7301" y="18638"/>
                  <a:pt x="7141" y="18063"/>
                </a:cubicBezTo>
                <a:cubicBezTo>
                  <a:pt x="7541" y="17785"/>
                  <a:pt x="7941" y="17510"/>
                  <a:pt x="8343" y="17235"/>
                </a:cubicBezTo>
                <a:cubicBezTo>
                  <a:pt x="8568" y="17081"/>
                  <a:pt x="8793" y="16927"/>
                  <a:pt x="9018" y="16772"/>
                </a:cubicBezTo>
                <a:close/>
                <a:moveTo>
                  <a:pt x="45043" y="21533"/>
                </a:moveTo>
                <a:cubicBezTo>
                  <a:pt x="45293" y="21796"/>
                  <a:pt x="45549" y="22065"/>
                  <a:pt x="45812" y="22339"/>
                </a:cubicBezTo>
                <a:cubicBezTo>
                  <a:pt x="45495" y="22668"/>
                  <a:pt x="45198" y="23017"/>
                  <a:pt x="44920" y="23381"/>
                </a:cubicBezTo>
                <a:cubicBezTo>
                  <a:pt x="44709" y="23190"/>
                  <a:pt x="44485" y="23003"/>
                  <a:pt x="44249" y="22819"/>
                </a:cubicBezTo>
                <a:cubicBezTo>
                  <a:pt x="44449" y="22388"/>
                  <a:pt x="44710" y="21933"/>
                  <a:pt x="45043" y="21533"/>
                </a:cubicBezTo>
                <a:close/>
                <a:moveTo>
                  <a:pt x="49571" y="21852"/>
                </a:moveTo>
                <a:cubicBezTo>
                  <a:pt x="49967" y="22183"/>
                  <a:pt x="50339" y="22495"/>
                  <a:pt x="50679" y="22781"/>
                </a:cubicBezTo>
                <a:cubicBezTo>
                  <a:pt x="50474" y="22999"/>
                  <a:pt x="50284" y="23218"/>
                  <a:pt x="50113" y="23439"/>
                </a:cubicBezTo>
                <a:cubicBezTo>
                  <a:pt x="49757" y="23069"/>
                  <a:pt x="49365" y="22687"/>
                  <a:pt x="48939" y="22294"/>
                </a:cubicBezTo>
                <a:cubicBezTo>
                  <a:pt x="49151" y="22146"/>
                  <a:pt x="49362" y="21999"/>
                  <a:pt x="49571" y="21852"/>
                </a:cubicBezTo>
                <a:close/>
                <a:moveTo>
                  <a:pt x="88089" y="19123"/>
                </a:moveTo>
                <a:cubicBezTo>
                  <a:pt x="88695" y="19373"/>
                  <a:pt x="89303" y="19615"/>
                  <a:pt x="89913" y="19849"/>
                </a:cubicBezTo>
                <a:cubicBezTo>
                  <a:pt x="90793" y="20860"/>
                  <a:pt x="91622" y="21710"/>
                  <a:pt x="92399" y="22422"/>
                </a:cubicBezTo>
                <a:cubicBezTo>
                  <a:pt x="92095" y="22768"/>
                  <a:pt x="91812" y="23125"/>
                  <a:pt x="91632" y="23543"/>
                </a:cubicBezTo>
                <a:cubicBezTo>
                  <a:pt x="90006" y="21621"/>
                  <a:pt x="88580" y="19768"/>
                  <a:pt x="88131" y="19177"/>
                </a:cubicBezTo>
                <a:lnTo>
                  <a:pt x="88089" y="19123"/>
                </a:lnTo>
                <a:close/>
                <a:moveTo>
                  <a:pt x="127008" y="19189"/>
                </a:moveTo>
                <a:lnTo>
                  <a:pt x="127008" y="19189"/>
                </a:lnTo>
                <a:cubicBezTo>
                  <a:pt x="127878" y="19657"/>
                  <a:pt x="129779" y="20305"/>
                  <a:pt x="133773" y="20497"/>
                </a:cubicBezTo>
                <a:cubicBezTo>
                  <a:pt x="133756" y="20562"/>
                  <a:pt x="133747" y="20597"/>
                  <a:pt x="133747" y="20597"/>
                </a:cubicBezTo>
                <a:cubicBezTo>
                  <a:pt x="133747" y="20597"/>
                  <a:pt x="133762" y="20561"/>
                  <a:pt x="133789" y="20498"/>
                </a:cubicBezTo>
                <a:cubicBezTo>
                  <a:pt x="133962" y="20505"/>
                  <a:pt x="134139" y="20513"/>
                  <a:pt x="134319" y="20520"/>
                </a:cubicBezTo>
                <a:cubicBezTo>
                  <a:pt x="134068" y="20822"/>
                  <a:pt x="133902" y="21077"/>
                  <a:pt x="133796" y="21266"/>
                </a:cubicBezTo>
                <a:cubicBezTo>
                  <a:pt x="133666" y="21497"/>
                  <a:pt x="133624" y="21630"/>
                  <a:pt x="133624" y="21630"/>
                </a:cubicBezTo>
                <a:cubicBezTo>
                  <a:pt x="134504" y="21285"/>
                  <a:pt x="135375" y="20922"/>
                  <a:pt x="136229" y="20552"/>
                </a:cubicBezTo>
                <a:cubicBezTo>
                  <a:pt x="137263" y="20552"/>
                  <a:pt x="138404" y="20524"/>
                  <a:pt x="139660" y="20464"/>
                </a:cubicBezTo>
                <a:lnTo>
                  <a:pt x="139660" y="20464"/>
                </a:lnTo>
                <a:cubicBezTo>
                  <a:pt x="138313" y="21605"/>
                  <a:pt x="137639" y="22888"/>
                  <a:pt x="137341" y="23616"/>
                </a:cubicBezTo>
                <a:cubicBezTo>
                  <a:pt x="134266" y="23009"/>
                  <a:pt x="131113" y="22281"/>
                  <a:pt x="129303" y="21573"/>
                </a:cubicBezTo>
                <a:cubicBezTo>
                  <a:pt x="128523" y="20793"/>
                  <a:pt x="127758" y="19999"/>
                  <a:pt x="127008" y="19189"/>
                </a:cubicBezTo>
                <a:close/>
                <a:moveTo>
                  <a:pt x="144108" y="20152"/>
                </a:moveTo>
                <a:lnTo>
                  <a:pt x="144108" y="20152"/>
                </a:lnTo>
                <a:cubicBezTo>
                  <a:pt x="142105" y="21634"/>
                  <a:pt x="140788" y="22967"/>
                  <a:pt x="139938" y="24107"/>
                </a:cubicBezTo>
                <a:cubicBezTo>
                  <a:pt x="139212" y="23976"/>
                  <a:pt x="138457" y="23834"/>
                  <a:pt x="137694" y="23685"/>
                </a:cubicBezTo>
                <a:cubicBezTo>
                  <a:pt x="138922" y="22604"/>
                  <a:pt x="140691" y="21345"/>
                  <a:pt x="142231" y="20306"/>
                </a:cubicBezTo>
                <a:cubicBezTo>
                  <a:pt x="142834" y="20262"/>
                  <a:pt x="143460" y="20210"/>
                  <a:pt x="144108" y="20152"/>
                </a:cubicBezTo>
                <a:close/>
                <a:moveTo>
                  <a:pt x="56265" y="19668"/>
                </a:moveTo>
                <a:lnTo>
                  <a:pt x="56265" y="19668"/>
                </a:lnTo>
                <a:cubicBezTo>
                  <a:pt x="56061" y="20291"/>
                  <a:pt x="55867" y="20916"/>
                  <a:pt x="55680" y="21544"/>
                </a:cubicBezTo>
                <a:cubicBezTo>
                  <a:pt x="54750" y="22485"/>
                  <a:pt x="53975" y="23365"/>
                  <a:pt x="53329" y="24186"/>
                </a:cubicBezTo>
                <a:cubicBezTo>
                  <a:pt x="53292" y="24127"/>
                  <a:pt x="53256" y="24071"/>
                  <a:pt x="53216" y="24014"/>
                </a:cubicBezTo>
                <a:cubicBezTo>
                  <a:pt x="53067" y="23801"/>
                  <a:pt x="52842" y="23496"/>
                  <a:pt x="52551" y="23121"/>
                </a:cubicBezTo>
                <a:cubicBezTo>
                  <a:pt x="54188" y="21528"/>
                  <a:pt x="55703" y="20168"/>
                  <a:pt x="56214" y="19714"/>
                </a:cubicBezTo>
                <a:lnTo>
                  <a:pt x="56265" y="19668"/>
                </a:lnTo>
                <a:close/>
                <a:moveTo>
                  <a:pt x="39351" y="17519"/>
                </a:moveTo>
                <a:cubicBezTo>
                  <a:pt x="39726" y="17753"/>
                  <a:pt x="40101" y="17988"/>
                  <a:pt x="40478" y="18216"/>
                </a:cubicBezTo>
                <a:cubicBezTo>
                  <a:pt x="40576" y="18646"/>
                  <a:pt x="40671" y="19077"/>
                  <a:pt x="40763" y="19508"/>
                </a:cubicBezTo>
                <a:cubicBezTo>
                  <a:pt x="39500" y="21180"/>
                  <a:pt x="38341" y="22794"/>
                  <a:pt x="37290" y="24322"/>
                </a:cubicBezTo>
                <a:cubicBezTo>
                  <a:pt x="36750" y="23801"/>
                  <a:pt x="36231" y="23258"/>
                  <a:pt x="35722" y="22705"/>
                </a:cubicBezTo>
                <a:cubicBezTo>
                  <a:pt x="37082" y="21127"/>
                  <a:pt x="38345" y="19387"/>
                  <a:pt x="39351" y="17519"/>
                </a:cubicBezTo>
                <a:close/>
                <a:moveTo>
                  <a:pt x="23102" y="22016"/>
                </a:moveTo>
                <a:cubicBezTo>
                  <a:pt x="23500" y="22499"/>
                  <a:pt x="23929" y="22956"/>
                  <a:pt x="24363" y="23408"/>
                </a:cubicBezTo>
                <a:cubicBezTo>
                  <a:pt x="23888" y="23839"/>
                  <a:pt x="23450" y="24244"/>
                  <a:pt x="23051" y="24616"/>
                </a:cubicBezTo>
                <a:cubicBezTo>
                  <a:pt x="22771" y="23942"/>
                  <a:pt x="22468" y="23279"/>
                  <a:pt x="22144" y="22624"/>
                </a:cubicBezTo>
                <a:lnTo>
                  <a:pt x="22145" y="22624"/>
                </a:lnTo>
                <a:cubicBezTo>
                  <a:pt x="22426" y="22449"/>
                  <a:pt x="22748" y="22246"/>
                  <a:pt x="23102" y="22016"/>
                </a:cubicBezTo>
                <a:close/>
                <a:moveTo>
                  <a:pt x="72912" y="17371"/>
                </a:moveTo>
                <a:cubicBezTo>
                  <a:pt x="73455" y="17760"/>
                  <a:pt x="73985" y="18151"/>
                  <a:pt x="74485" y="18529"/>
                </a:cubicBezTo>
                <a:cubicBezTo>
                  <a:pt x="74180" y="20552"/>
                  <a:pt x="74059" y="22633"/>
                  <a:pt x="74048" y="24616"/>
                </a:cubicBezTo>
                <a:lnTo>
                  <a:pt x="74048" y="24615"/>
                </a:lnTo>
                <a:cubicBezTo>
                  <a:pt x="74007" y="24562"/>
                  <a:pt x="73959" y="24499"/>
                  <a:pt x="73903" y="24423"/>
                </a:cubicBezTo>
                <a:cubicBezTo>
                  <a:pt x="73864" y="24369"/>
                  <a:pt x="73824" y="24316"/>
                  <a:pt x="73785" y="24263"/>
                </a:cubicBezTo>
                <a:cubicBezTo>
                  <a:pt x="73334" y="23648"/>
                  <a:pt x="72544" y="22526"/>
                  <a:pt x="71624" y="21032"/>
                </a:cubicBezTo>
                <a:cubicBezTo>
                  <a:pt x="72143" y="19845"/>
                  <a:pt x="72574" y="18622"/>
                  <a:pt x="72912" y="17371"/>
                </a:cubicBezTo>
                <a:close/>
                <a:moveTo>
                  <a:pt x="144398" y="20125"/>
                </a:moveTo>
                <a:lnTo>
                  <a:pt x="144398" y="20125"/>
                </a:lnTo>
                <a:cubicBezTo>
                  <a:pt x="144378" y="20164"/>
                  <a:pt x="144358" y="20202"/>
                  <a:pt x="144339" y="20241"/>
                </a:cubicBezTo>
                <a:lnTo>
                  <a:pt x="144394" y="20269"/>
                </a:lnTo>
                <a:lnTo>
                  <a:pt x="144410" y="20241"/>
                </a:lnTo>
                <a:lnTo>
                  <a:pt x="144410" y="20241"/>
                </a:lnTo>
                <a:cubicBezTo>
                  <a:pt x="144090" y="21028"/>
                  <a:pt x="143595" y="22564"/>
                  <a:pt x="143477" y="24719"/>
                </a:cubicBezTo>
                <a:cubicBezTo>
                  <a:pt x="142925" y="24628"/>
                  <a:pt x="142300" y="24523"/>
                  <a:pt x="141624" y="24406"/>
                </a:cubicBezTo>
                <a:cubicBezTo>
                  <a:pt x="142770" y="22655"/>
                  <a:pt x="143923" y="20842"/>
                  <a:pt x="144377" y="20127"/>
                </a:cubicBezTo>
                <a:lnTo>
                  <a:pt x="144398" y="20125"/>
                </a:lnTo>
                <a:close/>
                <a:moveTo>
                  <a:pt x="194795" y="24794"/>
                </a:moveTo>
                <a:cubicBezTo>
                  <a:pt x="194795" y="24794"/>
                  <a:pt x="194795" y="24795"/>
                  <a:pt x="194795" y="24796"/>
                </a:cubicBezTo>
                <a:lnTo>
                  <a:pt x="194791" y="24799"/>
                </a:lnTo>
                <a:lnTo>
                  <a:pt x="194795" y="24794"/>
                </a:lnTo>
                <a:close/>
                <a:moveTo>
                  <a:pt x="149335" y="12412"/>
                </a:moveTo>
                <a:lnTo>
                  <a:pt x="149335" y="12412"/>
                </a:lnTo>
                <a:cubicBezTo>
                  <a:pt x="149332" y="15286"/>
                  <a:pt x="151478" y="18880"/>
                  <a:pt x="153776" y="21904"/>
                </a:cubicBezTo>
                <a:cubicBezTo>
                  <a:pt x="153758" y="21992"/>
                  <a:pt x="153739" y="22080"/>
                  <a:pt x="153721" y="22165"/>
                </a:cubicBezTo>
                <a:cubicBezTo>
                  <a:pt x="153456" y="23436"/>
                  <a:pt x="153191" y="24706"/>
                  <a:pt x="152955" y="25841"/>
                </a:cubicBezTo>
                <a:cubicBezTo>
                  <a:pt x="151470" y="22264"/>
                  <a:pt x="149403" y="17595"/>
                  <a:pt x="147673" y="14841"/>
                </a:cubicBezTo>
                <a:cubicBezTo>
                  <a:pt x="148212" y="14021"/>
                  <a:pt x="148766" y="13211"/>
                  <a:pt x="149335" y="12412"/>
                </a:cubicBezTo>
                <a:close/>
                <a:moveTo>
                  <a:pt x="51869" y="23793"/>
                </a:moveTo>
                <a:cubicBezTo>
                  <a:pt x="52261" y="24131"/>
                  <a:pt x="52533" y="24376"/>
                  <a:pt x="52640" y="24492"/>
                </a:cubicBezTo>
                <a:cubicBezTo>
                  <a:pt x="52712" y="24569"/>
                  <a:pt x="52778" y="24650"/>
                  <a:pt x="52843" y="24733"/>
                </a:cubicBezTo>
                <a:cubicBezTo>
                  <a:pt x="52855" y="24747"/>
                  <a:pt x="52865" y="24763"/>
                  <a:pt x="52877" y="24777"/>
                </a:cubicBezTo>
                <a:cubicBezTo>
                  <a:pt x="52597" y="25154"/>
                  <a:pt x="52346" y="25517"/>
                  <a:pt x="52121" y="25866"/>
                </a:cubicBezTo>
                <a:lnTo>
                  <a:pt x="52121" y="25868"/>
                </a:lnTo>
                <a:cubicBezTo>
                  <a:pt x="51836" y="25454"/>
                  <a:pt x="51504" y="25015"/>
                  <a:pt x="51116" y="24553"/>
                </a:cubicBezTo>
                <a:cubicBezTo>
                  <a:pt x="51365" y="24298"/>
                  <a:pt x="51616" y="24044"/>
                  <a:pt x="51869" y="23793"/>
                </a:cubicBezTo>
                <a:close/>
                <a:moveTo>
                  <a:pt x="30374" y="21458"/>
                </a:moveTo>
                <a:cubicBezTo>
                  <a:pt x="31141" y="21979"/>
                  <a:pt x="31952" y="22435"/>
                  <a:pt x="32743" y="22923"/>
                </a:cubicBezTo>
                <a:cubicBezTo>
                  <a:pt x="31786" y="23931"/>
                  <a:pt x="30852" y="24943"/>
                  <a:pt x="29977" y="25905"/>
                </a:cubicBezTo>
                <a:lnTo>
                  <a:pt x="28127" y="22909"/>
                </a:lnTo>
                <a:cubicBezTo>
                  <a:pt x="28867" y="22453"/>
                  <a:pt x="29622" y="21968"/>
                  <a:pt x="30374" y="21458"/>
                </a:cubicBezTo>
                <a:close/>
                <a:moveTo>
                  <a:pt x="156221" y="20231"/>
                </a:moveTo>
                <a:cubicBezTo>
                  <a:pt x="157231" y="21794"/>
                  <a:pt x="158181" y="23082"/>
                  <a:pt x="158881" y="23980"/>
                </a:cubicBezTo>
                <a:cubicBezTo>
                  <a:pt x="158890" y="25242"/>
                  <a:pt x="158939" y="26454"/>
                  <a:pt x="159011" y="27574"/>
                </a:cubicBezTo>
                <a:cubicBezTo>
                  <a:pt x="158494" y="26534"/>
                  <a:pt x="157275" y="24148"/>
                  <a:pt x="155686" y="21388"/>
                </a:cubicBezTo>
                <a:cubicBezTo>
                  <a:pt x="155853" y="21022"/>
                  <a:pt x="156026" y="20649"/>
                  <a:pt x="156204" y="20270"/>
                </a:cubicBezTo>
                <a:cubicBezTo>
                  <a:pt x="156209" y="20257"/>
                  <a:pt x="156216" y="20243"/>
                  <a:pt x="156221" y="20231"/>
                </a:cubicBezTo>
                <a:close/>
                <a:moveTo>
                  <a:pt x="60670" y="15093"/>
                </a:moveTo>
                <a:cubicBezTo>
                  <a:pt x="62401" y="18326"/>
                  <a:pt x="65828" y="21643"/>
                  <a:pt x="68757" y="24108"/>
                </a:cubicBezTo>
                <a:cubicBezTo>
                  <a:pt x="68384" y="25904"/>
                  <a:pt x="68019" y="27654"/>
                  <a:pt x="67743" y="28976"/>
                </a:cubicBezTo>
                <a:cubicBezTo>
                  <a:pt x="65542" y="25399"/>
                  <a:pt x="61686" y="19353"/>
                  <a:pt x="58705" y="15859"/>
                </a:cubicBezTo>
                <a:cubicBezTo>
                  <a:pt x="59303" y="15710"/>
                  <a:pt x="59883" y="15469"/>
                  <a:pt x="60439" y="15204"/>
                </a:cubicBezTo>
                <a:cubicBezTo>
                  <a:pt x="60517" y="15166"/>
                  <a:pt x="60593" y="15130"/>
                  <a:pt x="60670" y="15093"/>
                </a:cubicBezTo>
                <a:close/>
                <a:moveTo>
                  <a:pt x="34471" y="24086"/>
                </a:moveTo>
                <a:cubicBezTo>
                  <a:pt x="34632" y="24200"/>
                  <a:pt x="34796" y="24312"/>
                  <a:pt x="34961" y="24420"/>
                </a:cubicBezTo>
                <a:cubicBezTo>
                  <a:pt x="35484" y="24763"/>
                  <a:pt x="36028" y="25073"/>
                  <a:pt x="36591" y="25345"/>
                </a:cubicBezTo>
                <a:cubicBezTo>
                  <a:pt x="35155" y="27469"/>
                  <a:pt x="33941" y="29393"/>
                  <a:pt x="32958" y="31022"/>
                </a:cubicBezTo>
                <a:cubicBezTo>
                  <a:pt x="32765" y="30751"/>
                  <a:pt x="32586" y="30469"/>
                  <a:pt x="32423" y="30178"/>
                </a:cubicBezTo>
                <a:cubicBezTo>
                  <a:pt x="32135" y="29666"/>
                  <a:pt x="31894" y="29129"/>
                  <a:pt x="31616" y="28612"/>
                </a:cubicBezTo>
                <a:cubicBezTo>
                  <a:pt x="31399" y="28210"/>
                  <a:pt x="31159" y="27819"/>
                  <a:pt x="30918" y="27430"/>
                </a:cubicBezTo>
                <a:cubicBezTo>
                  <a:pt x="32076" y="26448"/>
                  <a:pt x="33291" y="25329"/>
                  <a:pt x="34471" y="24086"/>
                </a:cubicBezTo>
                <a:close/>
                <a:moveTo>
                  <a:pt x="25411" y="24502"/>
                </a:moveTo>
                <a:lnTo>
                  <a:pt x="28420" y="27636"/>
                </a:lnTo>
                <a:cubicBezTo>
                  <a:pt x="26931" y="29307"/>
                  <a:pt x="25745" y="30684"/>
                  <a:pt x="25121" y="31414"/>
                </a:cubicBezTo>
                <a:cubicBezTo>
                  <a:pt x="24902" y="30663"/>
                  <a:pt x="24739" y="29894"/>
                  <a:pt x="24548" y="29134"/>
                </a:cubicBezTo>
                <a:cubicBezTo>
                  <a:pt x="24244" y="27926"/>
                  <a:pt x="23872" y="26737"/>
                  <a:pt x="23429" y="25571"/>
                </a:cubicBezTo>
                <a:cubicBezTo>
                  <a:pt x="24027" y="25259"/>
                  <a:pt x="24696" y="24901"/>
                  <a:pt x="25411" y="24502"/>
                </a:cubicBezTo>
                <a:close/>
                <a:moveTo>
                  <a:pt x="23671" y="41696"/>
                </a:moveTo>
                <a:cubicBezTo>
                  <a:pt x="23727" y="41773"/>
                  <a:pt x="23784" y="41851"/>
                  <a:pt x="23842" y="41929"/>
                </a:cubicBezTo>
                <a:cubicBezTo>
                  <a:pt x="23788" y="41848"/>
                  <a:pt x="23731" y="41770"/>
                  <a:pt x="23671" y="41696"/>
                </a:cubicBezTo>
                <a:close/>
                <a:moveTo>
                  <a:pt x="15305" y="1"/>
                </a:moveTo>
                <a:lnTo>
                  <a:pt x="15305" y="7002"/>
                </a:lnTo>
                <a:lnTo>
                  <a:pt x="14374" y="7999"/>
                </a:lnTo>
                <a:cubicBezTo>
                  <a:pt x="14055" y="8340"/>
                  <a:pt x="13734" y="8683"/>
                  <a:pt x="13473" y="9070"/>
                </a:cubicBezTo>
                <a:cubicBezTo>
                  <a:pt x="13218" y="9446"/>
                  <a:pt x="13022" y="9857"/>
                  <a:pt x="12839" y="10274"/>
                </a:cubicBezTo>
                <a:cubicBezTo>
                  <a:pt x="12904" y="10032"/>
                  <a:pt x="12937" y="9784"/>
                  <a:pt x="12924" y="9532"/>
                </a:cubicBezTo>
                <a:lnTo>
                  <a:pt x="12924" y="9532"/>
                </a:lnTo>
                <a:lnTo>
                  <a:pt x="11507" y="9743"/>
                </a:lnTo>
                <a:cubicBezTo>
                  <a:pt x="11021" y="9815"/>
                  <a:pt x="10516" y="9895"/>
                  <a:pt x="10105" y="10165"/>
                </a:cubicBezTo>
                <a:cubicBezTo>
                  <a:pt x="9568" y="10516"/>
                  <a:pt x="9269" y="11147"/>
                  <a:pt x="9143" y="11777"/>
                </a:cubicBezTo>
                <a:cubicBezTo>
                  <a:pt x="9017" y="12407"/>
                  <a:pt x="9037" y="13056"/>
                  <a:pt x="8989" y="13697"/>
                </a:cubicBezTo>
                <a:cubicBezTo>
                  <a:pt x="8910" y="14780"/>
                  <a:pt x="8636" y="15841"/>
                  <a:pt x="8183" y="16828"/>
                </a:cubicBezTo>
                <a:cubicBezTo>
                  <a:pt x="8234" y="16819"/>
                  <a:pt x="8285" y="16805"/>
                  <a:pt x="8333" y="16788"/>
                </a:cubicBezTo>
                <a:lnTo>
                  <a:pt x="8333" y="16788"/>
                </a:lnTo>
                <a:cubicBezTo>
                  <a:pt x="8266" y="16830"/>
                  <a:pt x="8197" y="16869"/>
                  <a:pt x="8130" y="16911"/>
                </a:cubicBezTo>
                <a:cubicBezTo>
                  <a:pt x="7525" y="17298"/>
                  <a:pt x="6929" y="17702"/>
                  <a:pt x="6343" y="18122"/>
                </a:cubicBezTo>
                <a:cubicBezTo>
                  <a:pt x="6427" y="17858"/>
                  <a:pt x="6415" y="17573"/>
                  <a:pt x="6414" y="17295"/>
                </a:cubicBezTo>
                <a:cubicBezTo>
                  <a:pt x="6408" y="15087"/>
                  <a:pt x="7302" y="12950"/>
                  <a:pt x="7294" y="10742"/>
                </a:cubicBezTo>
                <a:cubicBezTo>
                  <a:pt x="7292" y="10030"/>
                  <a:pt x="7194" y="9319"/>
                  <a:pt x="7212" y="8607"/>
                </a:cubicBezTo>
                <a:cubicBezTo>
                  <a:pt x="7255" y="6902"/>
                  <a:pt x="7957" y="5267"/>
                  <a:pt x="8925" y="3864"/>
                </a:cubicBezTo>
                <a:cubicBezTo>
                  <a:pt x="9893" y="2459"/>
                  <a:pt x="11007" y="1194"/>
                  <a:pt x="12225" y="1"/>
                </a:cubicBezTo>
                <a:lnTo>
                  <a:pt x="12225" y="1"/>
                </a:lnTo>
                <a:cubicBezTo>
                  <a:pt x="9537" y="2476"/>
                  <a:pt x="7359" y="5455"/>
                  <a:pt x="5819" y="8769"/>
                </a:cubicBezTo>
                <a:cubicBezTo>
                  <a:pt x="5537" y="9377"/>
                  <a:pt x="5274" y="10005"/>
                  <a:pt x="5185" y="10670"/>
                </a:cubicBezTo>
                <a:cubicBezTo>
                  <a:pt x="5134" y="11056"/>
                  <a:pt x="5143" y="11445"/>
                  <a:pt x="5151" y="11833"/>
                </a:cubicBezTo>
                <a:cubicBezTo>
                  <a:pt x="5201" y="14047"/>
                  <a:pt x="5253" y="16274"/>
                  <a:pt x="5681" y="18447"/>
                </a:cubicBezTo>
                <a:cubicBezTo>
                  <a:pt x="5688" y="18495"/>
                  <a:pt x="5696" y="18544"/>
                  <a:pt x="5705" y="18592"/>
                </a:cubicBezTo>
                <a:cubicBezTo>
                  <a:pt x="5149" y="19008"/>
                  <a:pt x="4606" y="19440"/>
                  <a:pt x="4076" y="19888"/>
                </a:cubicBezTo>
                <a:lnTo>
                  <a:pt x="4076" y="19879"/>
                </a:lnTo>
                <a:cubicBezTo>
                  <a:pt x="3900" y="18684"/>
                  <a:pt x="3725" y="17489"/>
                  <a:pt x="3550" y="16293"/>
                </a:cubicBezTo>
                <a:cubicBezTo>
                  <a:pt x="3438" y="15536"/>
                  <a:pt x="3326" y="14777"/>
                  <a:pt x="3148" y="14032"/>
                </a:cubicBezTo>
                <a:cubicBezTo>
                  <a:pt x="2844" y="12762"/>
                  <a:pt x="2346" y="11546"/>
                  <a:pt x="2036" y="10279"/>
                </a:cubicBezTo>
                <a:cubicBezTo>
                  <a:pt x="1635" y="8642"/>
                  <a:pt x="1551" y="6943"/>
                  <a:pt x="1787" y="5275"/>
                </a:cubicBezTo>
                <a:lnTo>
                  <a:pt x="1787" y="5275"/>
                </a:lnTo>
                <a:cubicBezTo>
                  <a:pt x="1291" y="5919"/>
                  <a:pt x="1239" y="6755"/>
                  <a:pt x="1009" y="7535"/>
                </a:cubicBezTo>
                <a:cubicBezTo>
                  <a:pt x="907" y="7880"/>
                  <a:pt x="758" y="8211"/>
                  <a:pt x="646" y="8553"/>
                </a:cubicBezTo>
                <a:cubicBezTo>
                  <a:pt x="1" y="10513"/>
                  <a:pt x="578" y="12646"/>
                  <a:pt x="1200" y="14613"/>
                </a:cubicBezTo>
                <a:cubicBezTo>
                  <a:pt x="1820" y="16577"/>
                  <a:pt x="2501" y="18554"/>
                  <a:pt x="3637" y="20268"/>
                </a:cubicBezTo>
                <a:cubicBezTo>
                  <a:pt x="2930" y="20887"/>
                  <a:pt x="2247" y="21535"/>
                  <a:pt x="1601" y="22218"/>
                </a:cubicBezTo>
                <a:lnTo>
                  <a:pt x="1633" y="22253"/>
                </a:lnTo>
                <a:cubicBezTo>
                  <a:pt x="1754" y="22151"/>
                  <a:pt x="1875" y="22052"/>
                  <a:pt x="1996" y="21952"/>
                </a:cubicBezTo>
                <a:lnTo>
                  <a:pt x="1996" y="21952"/>
                </a:lnTo>
                <a:cubicBezTo>
                  <a:pt x="1785" y="22173"/>
                  <a:pt x="1600" y="22413"/>
                  <a:pt x="1482" y="22681"/>
                </a:cubicBezTo>
                <a:cubicBezTo>
                  <a:pt x="1361" y="22956"/>
                  <a:pt x="1300" y="23252"/>
                  <a:pt x="1239" y="23548"/>
                </a:cubicBezTo>
                <a:cubicBezTo>
                  <a:pt x="1078" y="24338"/>
                  <a:pt x="915" y="25153"/>
                  <a:pt x="1066" y="25947"/>
                </a:cubicBezTo>
                <a:cubicBezTo>
                  <a:pt x="1152" y="26404"/>
                  <a:pt x="1338" y="26834"/>
                  <a:pt x="1536" y="27255"/>
                </a:cubicBezTo>
                <a:cubicBezTo>
                  <a:pt x="2179" y="28631"/>
                  <a:pt x="2962" y="29965"/>
                  <a:pt x="4049" y="31025"/>
                </a:cubicBezTo>
                <a:cubicBezTo>
                  <a:pt x="4423" y="31390"/>
                  <a:pt x="4839" y="31730"/>
                  <a:pt x="5093" y="32187"/>
                </a:cubicBezTo>
                <a:cubicBezTo>
                  <a:pt x="5018" y="31553"/>
                  <a:pt x="4527" y="31029"/>
                  <a:pt x="4158" y="30507"/>
                </a:cubicBezTo>
                <a:cubicBezTo>
                  <a:pt x="2903" y="28725"/>
                  <a:pt x="2827" y="26383"/>
                  <a:pt x="2997" y="24210"/>
                </a:cubicBezTo>
                <a:cubicBezTo>
                  <a:pt x="3030" y="23774"/>
                  <a:pt x="3072" y="23340"/>
                  <a:pt x="3077" y="22902"/>
                </a:cubicBezTo>
                <a:cubicBezTo>
                  <a:pt x="3083" y="22333"/>
                  <a:pt x="3027" y="21766"/>
                  <a:pt x="2908" y="21210"/>
                </a:cubicBezTo>
                <a:cubicBezTo>
                  <a:pt x="3343" y="20863"/>
                  <a:pt x="3781" y="20520"/>
                  <a:pt x="4223" y="20184"/>
                </a:cubicBezTo>
                <a:lnTo>
                  <a:pt x="4223" y="20184"/>
                </a:lnTo>
                <a:cubicBezTo>
                  <a:pt x="4180" y="20426"/>
                  <a:pt x="4210" y="20678"/>
                  <a:pt x="4215" y="20927"/>
                </a:cubicBezTo>
                <a:cubicBezTo>
                  <a:pt x="4241" y="21991"/>
                  <a:pt x="3822" y="23008"/>
                  <a:pt x="3604" y="24050"/>
                </a:cubicBezTo>
                <a:cubicBezTo>
                  <a:pt x="3109" y="26412"/>
                  <a:pt x="3678" y="28913"/>
                  <a:pt x="4831" y="31033"/>
                </a:cubicBezTo>
                <a:cubicBezTo>
                  <a:pt x="5984" y="33153"/>
                  <a:pt x="7584" y="34741"/>
                  <a:pt x="9426" y="36300"/>
                </a:cubicBezTo>
                <a:cubicBezTo>
                  <a:pt x="8926" y="35248"/>
                  <a:pt x="8426" y="34197"/>
                  <a:pt x="7926" y="33145"/>
                </a:cubicBezTo>
                <a:cubicBezTo>
                  <a:pt x="7701" y="32672"/>
                  <a:pt x="7475" y="32197"/>
                  <a:pt x="7309" y="31700"/>
                </a:cubicBezTo>
                <a:cubicBezTo>
                  <a:pt x="7134" y="31175"/>
                  <a:pt x="7026" y="30629"/>
                  <a:pt x="6918" y="30085"/>
                </a:cubicBezTo>
                <a:lnTo>
                  <a:pt x="5204" y="21410"/>
                </a:lnTo>
                <a:cubicBezTo>
                  <a:pt x="5091" y="20839"/>
                  <a:pt x="4979" y="20269"/>
                  <a:pt x="4867" y="19698"/>
                </a:cubicBezTo>
                <a:cubicBezTo>
                  <a:pt x="5462" y="19255"/>
                  <a:pt x="6062" y="18820"/>
                  <a:pt x="6669" y="18392"/>
                </a:cubicBezTo>
                <a:lnTo>
                  <a:pt x="6669" y="18392"/>
                </a:lnTo>
                <a:cubicBezTo>
                  <a:pt x="6509" y="18707"/>
                  <a:pt x="6590" y="19144"/>
                  <a:pt x="6664" y="19516"/>
                </a:cubicBezTo>
                <a:cubicBezTo>
                  <a:pt x="7057" y="21475"/>
                  <a:pt x="6696" y="23549"/>
                  <a:pt x="7249" y="25468"/>
                </a:cubicBezTo>
                <a:cubicBezTo>
                  <a:pt x="7378" y="25915"/>
                  <a:pt x="7556" y="26351"/>
                  <a:pt x="7620" y="26811"/>
                </a:cubicBezTo>
                <a:cubicBezTo>
                  <a:pt x="7675" y="27208"/>
                  <a:pt x="7647" y="27612"/>
                  <a:pt x="7643" y="28012"/>
                </a:cubicBezTo>
                <a:cubicBezTo>
                  <a:pt x="7629" y="29657"/>
                  <a:pt x="8082" y="31319"/>
                  <a:pt x="9018" y="32674"/>
                </a:cubicBezTo>
                <a:cubicBezTo>
                  <a:pt x="9357" y="33167"/>
                  <a:pt x="9757" y="33615"/>
                  <a:pt x="10145" y="34071"/>
                </a:cubicBezTo>
                <a:cubicBezTo>
                  <a:pt x="10556" y="34555"/>
                  <a:pt x="10955" y="35050"/>
                  <a:pt x="11353" y="35546"/>
                </a:cubicBezTo>
                <a:lnTo>
                  <a:pt x="13410" y="38098"/>
                </a:lnTo>
                <a:cubicBezTo>
                  <a:pt x="13607" y="38340"/>
                  <a:pt x="13847" y="38555"/>
                  <a:pt x="14092" y="38748"/>
                </a:cubicBezTo>
                <a:cubicBezTo>
                  <a:pt x="13891" y="38093"/>
                  <a:pt x="13988" y="37389"/>
                  <a:pt x="13977" y="36704"/>
                </a:cubicBezTo>
                <a:cubicBezTo>
                  <a:pt x="13969" y="36280"/>
                  <a:pt x="13919" y="35860"/>
                  <a:pt x="13842" y="35445"/>
                </a:cubicBezTo>
                <a:lnTo>
                  <a:pt x="13842" y="35445"/>
                </a:lnTo>
                <a:cubicBezTo>
                  <a:pt x="14192" y="35932"/>
                  <a:pt x="14547" y="36415"/>
                  <a:pt x="14874" y="36917"/>
                </a:cubicBezTo>
                <a:cubicBezTo>
                  <a:pt x="15762" y="38277"/>
                  <a:pt x="16451" y="39759"/>
                  <a:pt x="16917" y="41316"/>
                </a:cubicBezTo>
                <a:cubicBezTo>
                  <a:pt x="17689" y="39683"/>
                  <a:pt x="17422" y="37735"/>
                  <a:pt x="17003" y="35977"/>
                </a:cubicBezTo>
                <a:cubicBezTo>
                  <a:pt x="16563" y="34128"/>
                  <a:pt x="16122" y="32279"/>
                  <a:pt x="15682" y="30429"/>
                </a:cubicBezTo>
                <a:cubicBezTo>
                  <a:pt x="15655" y="30322"/>
                  <a:pt x="15630" y="30214"/>
                  <a:pt x="15604" y="30105"/>
                </a:cubicBezTo>
                <a:lnTo>
                  <a:pt x="15604" y="30105"/>
                </a:lnTo>
                <a:cubicBezTo>
                  <a:pt x="16717" y="32426"/>
                  <a:pt x="18050" y="34651"/>
                  <a:pt x="19385" y="36859"/>
                </a:cubicBezTo>
                <a:cubicBezTo>
                  <a:pt x="20086" y="38019"/>
                  <a:pt x="20804" y="39197"/>
                  <a:pt x="21824" y="40091"/>
                </a:cubicBezTo>
                <a:cubicBezTo>
                  <a:pt x="22438" y="40629"/>
                  <a:pt x="23163" y="41065"/>
                  <a:pt x="23671" y="41696"/>
                </a:cubicBezTo>
                <a:lnTo>
                  <a:pt x="23671" y="41696"/>
                </a:lnTo>
                <a:cubicBezTo>
                  <a:pt x="22932" y="40682"/>
                  <a:pt x="22233" y="39638"/>
                  <a:pt x="21696" y="38504"/>
                </a:cubicBezTo>
                <a:cubicBezTo>
                  <a:pt x="20378" y="35722"/>
                  <a:pt x="20349" y="32530"/>
                  <a:pt x="19781" y="29506"/>
                </a:cubicBezTo>
                <a:cubicBezTo>
                  <a:pt x="19594" y="28511"/>
                  <a:pt x="19346" y="27527"/>
                  <a:pt x="19040" y="26563"/>
                </a:cubicBezTo>
                <a:lnTo>
                  <a:pt x="19040" y="26563"/>
                </a:lnTo>
                <a:cubicBezTo>
                  <a:pt x="20845" y="29716"/>
                  <a:pt x="23064" y="32649"/>
                  <a:pt x="25545" y="35304"/>
                </a:cubicBezTo>
                <a:cubicBezTo>
                  <a:pt x="26108" y="35906"/>
                  <a:pt x="26693" y="36504"/>
                  <a:pt x="27399" y="36929"/>
                </a:cubicBezTo>
                <a:cubicBezTo>
                  <a:pt x="27926" y="37248"/>
                  <a:pt x="28449" y="37422"/>
                  <a:pt x="29049" y="37422"/>
                </a:cubicBezTo>
                <a:cubicBezTo>
                  <a:pt x="29103" y="37422"/>
                  <a:pt x="29158" y="37421"/>
                  <a:pt x="29213" y="37418"/>
                </a:cubicBezTo>
                <a:cubicBezTo>
                  <a:pt x="27414" y="36051"/>
                  <a:pt x="26035" y="34139"/>
                  <a:pt x="25305" y="32002"/>
                </a:cubicBezTo>
                <a:cubicBezTo>
                  <a:pt x="25264" y="31884"/>
                  <a:pt x="25225" y="31766"/>
                  <a:pt x="25190" y="31648"/>
                </a:cubicBezTo>
                <a:cubicBezTo>
                  <a:pt x="25978" y="31152"/>
                  <a:pt x="27543" y="30127"/>
                  <a:pt x="29407" y="28663"/>
                </a:cubicBezTo>
                <a:lnTo>
                  <a:pt x="29946" y="29225"/>
                </a:lnTo>
                <a:cubicBezTo>
                  <a:pt x="30760" y="30072"/>
                  <a:pt x="31644" y="30919"/>
                  <a:pt x="32646" y="31539"/>
                </a:cubicBezTo>
                <a:cubicBezTo>
                  <a:pt x="31260" y="33862"/>
                  <a:pt x="30382" y="35507"/>
                  <a:pt x="30050" y="36145"/>
                </a:cubicBezTo>
                <a:cubicBezTo>
                  <a:pt x="29949" y="36339"/>
                  <a:pt x="29896" y="36445"/>
                  <a:pt x="29896" y="36445"/>
                </a:cubicBezTo>
                <a:cubicBezTo>
                  <a:pt x="31341" y="34855"/>
                  <a:pt x="32600" y="33403"/>
                  <a:pt x="33694" y="32079"/>
                </a:cubicBezTo>
                <a:cubicBezTo>
                  <a:pt x="33786" y="32117"/>
                  <a:pt x="33879" y="32152"/>
                  <a:pt x="33974" y="32185"/>
                </a:cubicBezTo>
                <a:cubicBezTo>
                  <a:pt x="33905" y="32121"/>
                  <a:pt x="33836" y="32054"/>
                  <a:pt x="33769" y="31986"/>
                </a:cubicBezTo>
                <a:cubicBezTo>
                  <a:pt x="35740" y="29594"/>
                  <a:pt x="37175" y="27621"/>
                  <a:pt x="38215" y="26005"/>
                </a:cubicBezTo>
                <a:cubicBezTo>
                  <a:pt x="38741" y="26177"/>
                  <a:pt x="39276" y="26315"/>
                  <a:pt x="39819" y="26417"/>
                </a:cubicBezTo>
                <a:cubicBezTo>
                  <a:pt x="39382" y="26120"/>
                  <a:pt x="38963" y="25800"/>
                  <a:pt x="38558" y="25463"/>
                </a:cubicBezTo>
                <a:cubicBezTo>
                  <a:pt x="40309" y="22642"/>
                  <a:pt x="40791" y="20996"/>
                  <a:pt x="40898" y="20137"/>
                </a:cubicBezTo>
                <a:cubicBezTo>
                  <a:pt x="41107" y="21138"/>
                  <a:pt x="41295" y="22141"/>
                  <a:pt x="41465" y="23149"/>
                </a:cubicBezTo>
                <a:cubicBezTo>
                  <a:pt x="40410" y="27369"/>
                  <a:pt x="35226" y="37560"/>
                  <a:pt x="35226" y="37560"/>
                </a:cubicBezTo>
                <a:cubicBezTo>
                  <a:pt x="36051" y="37474"/>
                  <a:pt x="36957" y="36651"/>
                  <a:pt x="37656" y="35848"/>
                </a:cubicBezTo>
                <a:cubicBezTo>
                  <a:pt x="38398" y="34995"/>
                  <a:pt x="39002" y="34031"/>
                  <a:pt x="39488" y="33009"/>
                </a:cubicBezTo>
                <a:cubicBezTo>
                  <a:pt x="41517" y="28753"/>
                  <a:pt x="41651" y="25335"/>
                  <a:pt x="41580" y="23826"/>
                </a:cubicBezTo>
                <a:lnTo>
                  <a:pt x="41580" y="23826"/>
                </a:lnTo>
                <a:cubicBezTo>
                  <a:pt x="41583" y="23839"/>
                  <a:pt x="41586" y="23853"/>
                  <a:pt x="41587" y="23866"/>
                </a:cubicBezTo>
                <a:lnTo>
                  <a:pt x="41664" y="23856"/>
                </a:lnTo>
                <a:cubicBezTo>
                  <a:pt x="41650" y="23734"/>
                  <a:pt x="41633" y="23612"/>
                  <a:pt x="41618" y="23490"/>
                </a:cubicBezTo>
                <a:lnTo>
                  <a:pt x="41618" y="23490"/>
                </a:lnTo>
                <a:cubicBezTo>
                  <a:pt x="42022" y="25243"/>
                  <a:pt x="44461" y="35785"/>
                  <a:pt x="44859" y="35935"/>
                </a:cubicBezTo>
                <a:cubicBezTo>
                  <a:pt x="44868" y="35939"/>
                  <a:pt x="44879" y="35940"/>
                  <a:pt x="44890" y="35940"/>
                </a:cubicBezTo>
                <a:cubicBezTo>
                  <a:pt x="45406" y="35940"/>
                  <a:pt x="47898" y="32290"/>
                  <a:pt x="41594" y="23288"/>
                </a:cubicBezTo>
                <a:cubicBezTo>
                  <a:pt x="41506" y="22569"/>
                  <a:pt x="41409" y="21851"/>
                  <a:pt x="41302" y="21137"/>
                </a:cubicBezTo>
                <a:lnTo>
                  <a:pt x="41302" y="21137"/>
                </a:lnTo>
                <a:lnTo>
                  <a:pt x="41349" y="21195"/>
                </a:lnTo>
                <a:cubicBezTo>
                  <a:pt x="41713" y="21649"/>
                  <a:pt x="42627" y="22798"/>
                  <a:pt x="43707" y="24232"/>
                </a:cubicBezTo>
                <a:cubicBezTo>
                  <a:pt x="43688" y="24396"/>
                  <a:pt x="43683" y="24491"/>
                  <a:pt x="43683" y="24491"/>
                </a:cubicBezTo>
                <a:cubicBezTo>
                  <a:pt x="43683" y="24491"/>
                  <a:pt x="43699" y="24408"/>
                  <a:pt x="43735" y="24269"/>
                </a:cubicBezTo>
                <a:cubicBezTo>
                  <a:pt x="43847" y="24419"/>
                  <a:pt x="43962" y="24573"/>
                  <a:pt x="44078" y="24729"/>
                </a:cubicBezTo>
                <a:cubicBezTo>
                  <a:pt x="43999" y="24893"/>
                  <a:pt x="43928" y="25061"/>
                  <a:pt x="43865" y="25234"/>
                </a:cubicBezTo>
                <a:cubicBezTo>
                  <a:pt x="43763" y="25519"/>
                  <a:pt x="43742" y="25676"/>
                  <a:pt x="43742" y="25676"/>
                </a:cubicBezTo>
                <a:cubicBezTo>
                  <a:pt x="43982" y="25531"/>
                  <a:pt x="44220" y="25385"/>
                  <a:pt x="44457" y="25238"/>
                </a:cubicBezTo>
                <a:cubicBezTo>
                  <a:pt x="46007" y="27342"/>
                  <a:pt x="47706" y="29804"/>
                  <a:pt x="48579" y="31586"/>
                </a:cubicBezTo>
                <a:cubicBezTo>
                  <a:pt x="48579" y="31586"/>
                  <a:pt x="48598" y="31393"/>
                  <a:pt x="48590" y="31056"/>
                </a:cubicBezTo>
                <a:lnTo>
                  <a:pt x="48590" y="31056"/>
                </a:lnTo>
                <a:cubicBezTo>
                  <a:pt x="48604" y="31081"/>
                  <a:pt x="48616" y="31105"/>
                  <a:pt x="48628" y="31129"/>
                </a:cubicBezTo>
                <a:cubicBezTo>
                  <a:pt x="48616" y="31099"/>
                  <a:pt x="48602" y="31071"/>
                  <a:pt x="48590" y="31041"/>
                </a:cubicBezTo>
                <a:cubicBezTo>
                  <a:pt x="48564" y="29871"/>
                  <a:pt x="48236" y="27004"/>
                  <a:pt x="45877" y="24340"/>
                </a:cubicBezTo>
                <a:cubicBezTo>
                  <a:pt x="46266" y="24091"/>
                  <a:pt x="46651" y="23838"/>
                  <a:pt x="47030" y="23586"/>
                </a:cubicBezTo>
                <a:cubicBezTo>
                  <a:pt x="47627" y="24191"/>
                  <a:pt x="48251" y="24813"/>
                  <a:pt x="48897" y="25443"/>
                </a:cubicBezTo>
                <a:cubicBezTo>
                  <a:pt x="48529" y="26259"/>
                  <a:pt x="48349" y="26961"/>
                  <a:pt x="48265" y="27401"/>
                </a:cubicBezTo>
                <a:cubicBezTo>
                  <a:pt x="48250" y="27426"/>
                  <a:pt x="48233" y="27449"/>
                  <a:pt x="48219" y="27473"/>
                </a:cubicBezTo>
                <a:cubicBezTo>
                  <a:pt x="48233" y="27454"/>
                  <a:pt x="48247" y="27435"/>
                  <a:pt x="48263" y="27415"/>
                </a:cubicBezTo>
                <a:lnTo>
                  <a:pt x="48263" y="27415"/>
                </a:lnTo>
                <a:cubicBezTo>
                  <a:pt x="48205" y="27713"/>
                  <a:pt x="48192" y="27888"/>
                  <a:pt x="48192" y="27888"/>
                </a:cubicBezTo>
                <a:cubicBezTo>
                  <a:pt x="48574" y="27358"/>
                  <a:pt x="49067" y="26764"/>
                  <a:pt x="49621" y="26145"/>
                </a:cubicBezTo>
                <a:cubicBezTo>
                  <a:pt x="50121" y="26625"/>
                  <a:pt x="50633" y="27108"/>
                  <a:pt x="51155" y="27593"/>
                </a:cubicBezTo>
                <a:cubicBezTo>
                  <a:pt x="49672" y="30740"/>
                  <a:pt x="50550" y="32331"/>
                  <a:pt x="50839" y="32331"/>
                </a:cubicBezTo>
                <a:cubicBezTo>
                  <a:pt x="50844" y="32331"/>
                  <a:pt x="50848" y="32331"/>
                  <a:pt x="50853" y="32330"/>
                </a:cubicBezTo>
                <a:cubicBezTo>
                  <a:pt x="51007" y="32300"/>
                  <a:pt x="51728" y="30776"/>
                  <a:pt x="52568" y="28881"/>
                </a:cubicBezTo>
                <a:cubicBezTo>
                  <a:pt x="52987" y="29256"/>
                  <a:pt x="53410" y="29627"/>
                  <a:pt x="53837" y="29998"/>
                </a:cubicBezTo>
                <a:cubicBezTo>
                  <a:pt x="53837" y="29998"/>
                  <a:pt x="53843" y="29822"/>
                  <a:pt x="53784" y="29493"/>
                </a:cubicBezTo>
                <a:cubicBezTo>
                  <a:pt x="53713" y="29082"/>
                  <a:pt x="53540" y="28434"/>
                  <a:pt x="53134" y="27589"/>
                </a:cubicBezTo>
                <a:cubicBezTo>
                  <a:pt x="53316" y="27175"/>
                  <a:pt x="53497" y="26753"/>
                  <a:pt x="53676" y="26338"/>
                </a:cubicBezTo>
                <a:cubicBezTo>
                  <a:pt x="54091" y="27563"/>
                  <a:pt x="54122" y="28716"/>
                  <a:pt x="54122" y="28716"/>
                </a:cubicBezTo>
                <a:cubicBezTo>
                  <a:pt x="54122" y="28716"/>
                  <a:pt x="54282" y="27223"/>
                  <a:pt x="53936" y="25730"/>
                </a:cubicBezTo>
                <a:cubicBezTo>
                  <a:pt x="54712" y="23914"/>
                  <a:pt x="55392" y="22284"/>
                  <a:pt x="55627" y="21718"/>
                </a:cubicBezTo>
                <a:lnTo>
                  <a:pt x="55627" y="21718"/>
                </a:lnTo>
                <a:cubicBezTo>
                  <a:pt x="55596" y="21826"/>
                  <a:pt x="55561" y="21932"/>
                  <a:pt x="55531" y="22039"/>
                </a:cubicBezTo>
                <a:lnTo>
                  <a:pt x="55597" y="22059"/>
                </a:lnTo>
                <a:cubicBezTo>
                  <a:pt x="55601" y="22047"/>
                  <a:pt x="55606" y="22036"/>
                  <a:pt x="55609" y="22025"/>
                </a:cubicBezTo>
                <a:lnTo>
                  <a:pt x="55609" y="22025"/>
                </a:lnTo>
                <a:cubicBezTo>
                  <a:pt x="55318" y="23360"/>
                  <a:pt x="54920" y="26429"/>
                  <a:pt x="56086" y="30533"/>
                </a:cubicBezTo>
                <a:cubicBezTo>
                  <a:pt x="56365" y="31517"/>
                  <a:pt x="56758" y="32469"/>
                  <a:pt x="57292" y="33343"/>
                </a:cubicBezTo>
                <a:cubicBezTo>
                  <a:pt x="57794" y="34165"/>
                  <a:pt x="58476" y="35036"/>
                  <a:pt x="59200" y="35237"/>
                </a:cubicBezTo>
                <a:cubicBezTo>
                  <a:pt x="59200" y="35237"/>
                  <a:pt x="56117" y="25362"/>
                  <a:pt x="55814" y="21438"/>
                </a:cubicBezTo>
                <a:cubicBezTo>
                  <a:pt x="56118" y="20565"/>
                  <a:pt x="56438" y="19698"/>
                  <a:pt x="56776" y="18837"/>
                </a:cubicBezTo>
                <a:lnTo>
                  <a:pt x="56776" y="18837"/>
                </a:lnTo>
                <a:cubicBezTo>
                  <a:pt x="56710" y="20334"/>
                  <a:pt x="57433" y="24609"/>
                  <a:pt x="64123" y="35048"/>
                </a:cubicBezTo>
                <a:cubicBezTo>
                  <a:pt x="64123" y="35048"/>
                  <a:pt x="64092" y="34947"/>
                  <a:pt x="64031" y="34759"/>
                </a:cubicBezTo>
                <a:cubicBezTo>
                  <a:pt x="63572" y="33334"/>
                  <a:pt x="61354" y="26743"/>
                  <a:pt x="57131" y="18566"/>
                </a:cubicBezTo>
                <a:lnTo>
                  <a:pt x="57131" y="18566"/>
                </a:lnTo>
                <a:cubicBezTo>
                  <a:pt x="58187" y="18941"/>
                  <a:pt x="59058" y="19262"/>
                  <a:pt x="59718" y="19554"/>
                </a:cubicBezTo>
                <a:cubicBezTo>
                  <a:pt x="61933" y="24102"/>
                  <a:pt x="65368" y="27916"/>
                  <a:pt x="67521" y="30044"/>
                </a:cubicBezTo>
                <a:cubicBezTo>
                  <a:pt x="67360" y="30817"/>
                  <a:pt x="67262" y="31285"/>
                  <a:pt x="67262" y="31285"/>
                </a:cubicBezTo>
                <a:cubicBezTo>
                  <a:pt x="67262" y="31285"/>
                  <a:pt x="67403" y="30897"/>
                  <a:pt x="67674" y="30196"/>
                </a:cubicBezTo>
                <a:cubicBezTo>
                  <a:pt x="68765" y="31264"/>
                  <a:pt x="69491" y="31868"/>
                  <a:pt x="69491" y="31868"/>
                </a:cubicBezTo>
                <a:cubicBezTo>
                  <a:pt x="69491" y="31868"/>
                  <a:pt x="68916" y="30890"/>
                  <a:pt x="67993" y="29384"/>
                </a:cubicBezTo>
                <a:cubicBezTo>
                  <a:pt x="68425" y="28296"/>
                  <a:pt x="69042" y="26790"/>
                  <a:pt x="69829" y="24993"/>
                </a:cubicBezTo>
                <a:cubicBezTo>
                  <a:pt x="71505" y="26345"/>
                  <a:pt x="72899" y="27344"/>
                  <a:pt x="73521" y="27780"/>
                </a:cubicBezTo>
                <a:cubicBezTo>
                  <a:pt x="73569" y="27828"/>
                  <a:pt x="73615" y="27876"/>
                  <a:pt x="73663" y="27926"/>
                </a:cubicBezTo>
                <a:lnTo>
                  <a:pt x="73548" y="27797"/>
                </a:lnTo>
                <a:lnTo>
                  <a:pt x="73548" y="27797"/>
                </a:lnTo>
                <a:cubicBezTo>
                  <a:pt x="73757" y="27943"/>
                  <a:pt x="73873" y="28022"/>
                  <a:pt x="73873" y="28022"/>
                </a:cubicBezTo>
                <a:cubicBezTo>
                  <a:pt x="73873" y="28022"/>
                  <a:pt x="72528" y="26141"/>
                  <a:pt x="70473" y="23546"/>
                </a:cubicBezTo>
                <a:cubicBezTo>
                  <a:pt x="70689" y="23064"/>
                  <a:pt x="70917" y="22568"/>
                  <a:pt x="71154" y="22056"/>
                </a:cubicBezTo>
                <a:cubicBezTo>
                  <a:pt x="72585" y="23451"/>
                  <a:pt x="73675" y="24375"/>
                  <a:pt x="74047" y="24683"/>
                </a:cubicBezTo>
                <a:cubicBezTo>
                  <a:pt x="74019" y="30511"/>
                  <a:pt x="74932" y="35461"/>
                  <a:pt x="74932" y="35461"/>
                </a:cubicBezTo>
                <a:cubicBezTo>
                  <a:pt x="75073" y="32317"/>
                  <a:pt x="75697" y="31146"/>
                  <a:pt x="76697" y="24521"/>
                </a:cubicBezTo>
                <a:cubicBezTo>
                  <a:pt x="76896" y="23196"/>
                  <a:pt x="77006" y="21860"/>
                  <a:pt x="77026" y="20521"/>
                </a:cubicBezTo>
                <a:lnTo>
                  <a:pt x="77124" y="20600"/>
                </a:lnTo>
                <a:cubicBezTo>
                  <a:pt x="77243" y="20724"/>
                  <a:pt x="77363" y="20847"/>
                  <a:pt x="77480" y="20972"/>
                </a:cubicBezTo>
                <a:cubicBezTo>
                  <a:pt x="77397" y="20877"/>
                  <a:pt x="77314" y="20782"/>
                  <a:pt x="77231" y="20687"/>
                </a:cubicBezTo>
                <a:lnTo>
                  <a:pt x="77231" y="20687"/>
                </a:lnTo>
                <a:cubicBezTo>
                  <a:pt x="77557" y="20952"/>
                  <a:pt x="77745" y="21110"/>
                  <a:pt x="77745" y="21110"/>
                </a:cubicBezTo>
                <a:cubicBezTo>
                  <a:pt x="77745" y="21110"/>
                  <a:pt x="77488" y="20767"/>
                  <a:pt x="77030" y="20185"/>
                </a:cubicBezTo>
                <a:cubicBezTo>
                  <a:pt x="77048" y="17120"/>
                  <a:pt x="76615" y="14674"/>
                  <a:pt x="76342" y="13438"/>
                </a:cubicBezTo>
                <a:lnTo>
                  <a:pt x="76342" y="13438"/>
                </a:lnTo>
                <a:cubicBezTo>
                  <a:pt x="77244" y="14069"/>
                  <a:pt x="77904" y="14592"/>
                  <a:pt x="78401" y="15010"/>
                </a:cubicBezTo>
                <a:cubicBezTo>
                  <a:pt x="77318" y="27420"/>
                  <a:pt x="83048" y="36202"/>
                  <a:pt x="83048" y="36202"/>
                </a:cubicBezTo>
                <a:cubicBezTo>
                  <a:pt x="82422" y="35175"/>
                  <a:pt x="82400" y="31376"/>
                  <a:pt x="81655" y="25716"/>
                </a:cubicBezTo>
                <a:cubicBezTo>
                  <a:pt x="81139" y="21804"/>
                  <a:pt x="79828" y="17733"/>
                  <a:pt x="79066" y="15591"/>
                </a:cubicBezTo>
                <a:lnTo>
                  <a:pt x="79066" y="15591"/>
                </a:lnTo>
                <a:cubicBezTo>
                  <a:pt x="79596" y="16067"/>
                  <a:pt x="79828" y="16298"/>
                  <a:pt x="80042" y="16298"/>
                </a:cubicBezTo>
                <a:cubicBezTo>
                  <a:pt x="80047" y="16298"/>
                  <a:pt x="80052" y="16298"/>
                  <a:pt x="80057" y="16298"/>
                </a:cubicBezTo>
                <a:cubicBezTo>
                  <a:pt x="80057" y="16298"/>
                  <a:pt x="79869" y="15754"/>
                  <a:pt x="79267" y="14837"/>
                </a:cubicBezTo>
                <a:lnTo>
                  <a:pt x="79267" y="14837"/>
                </a:lnTo>
                <a:cubicBezTo>
                  <a:pt x="79912" y="15197"/>
                  <a:pt x="80561" y="15549"/>
                  <a:pt x="81215" y="15894"/>
                </a:cubicBezTo>
                <a:cubicBezTo>
                  <a:pt x="81332" y="21758"/>
                  <a:pt x="86762" y="28777"/>
                  <a:pt x="88011" y="30212"/>
                </a:cubicBezTo>
                <a:cubicBezTo>
                  <a:pt x="89281" y="31670"/>
                  <a:pt x="91942" y="32036"/>
                  <a:pt x="91942" y="32036"/>
                </a:cubicBezTo>
                <a:cubicBezTo>
                  <a:pt x="91942" y="32036"/>
                  <a:pt x="89819" y="31445"/>
                  <a:pt x="88723" y="30043"/>
                </a:cubicBezTo>
                <a:cubicBezTo>
                  <a:pt x="88665" y="29968"/>
                  <a:pt x="88608" y="29891"/>
                  <a:pt x="88556" y="29811"/>
                </a:cubicBezTo>
                <a:cubicBezTo>
                  <a:pt x="87965" y="28908"/>
                  <a:pt x="83136" y="18456"/>
                  <a:pt x="81598" y="16096"/>
                </a:cubicBezTo>
                <a:lnTo>
                  <a:pt x="81598" y="16096"/>
                </a:lnTo>
                <a:cubicBezTo>
                  <a:pt x="82410" y="16520"/>
                  <a:pt x="83228" y="16929"/>
                  <a:pt x="84053" y="17325"/>
                </a:cubicBezTo>
                <a:cubicBezTo>
                  <a:pt x="87173" y="28602"/>
                  <a:pt x="91357" y="31313"/>
                  <a:pt x="92698" y="31910"/>
                </a:cubicBezTo>
                <a:cubicBezTo>
                  <a:pt x="92974" y="32033"/>
                  <a:pt x="93130" y="32066"/>
                  <a:pt x="93130" y="32066"/>
                </a:cubicBezTo>
                <a:cubicBezTo>
                  <a:pt x="89690" y="25266"/>
                  <a:pt x="85322" y="18973"/>
                  <a:pt x="84240" y="17446"/>
                </a:cubicBezTo>
                <a:cubicBezTo>
                  <a:pt x="84234" y="17432"/>
                  <a:pt x="84226" y="17419"/>
                  <a:pt x="84220" y="17406"/>
                </a:cubicBezTo>
                <a:lnTo>
                  <a:pt x="84220" y="17406"/>
                </a:lnTo>
                <a:cubicBezTo>
                  <a:pt x="84352" y="17469"/>
                  <a:pt x="84481" y="17534"/>
                  <a:pt x="84613" y="17596"/>
                </a:cubicBezTo>
                <a:cubicBezTo>
                  <a:pt x="85733" y="18116"/>
                  <a:pt x="86864" y="18613"/>
                  <a:pt x="88003" y="19088"/>
                </a:cubicBezTo>
                <a:cubicBezTo>
                  <a:pt x="88609" y="22271"/>
                  <a:pt x="90006" y="24306"/>
                  <a:pt x="91445" y="25602"/>
                </a:cubicBezTo>
                <a:cubicBezTo>
                  <a:pt x="91548" y="26563"/>
                  <a:pt x="91746" y="27533"/>
                  <a:pt x="91378" y="28442"/>
                </a:cubicBezTo>
                <a:cubicBezTo>
                  <a:pt x="91904" y="27772"/>
                  <a:pt x="92605" y="27318"/>
                  <a:pt x="93382" y="26960"/>
                </a:cubicBezTo>
                <a:cubicBezTo>
                  <a:pt x="94129" y="27356"/>
                  <a:pt x="94779" y="27574"/>
                  <a:pt x="95194" y="27687"/>
                </a:cubicBezTo>
                <a:cubicBezTo>
                  <a:pt x="95216" y="27704"/>
                  <a:pt x="95239" y="27722"/>
                  <a:pt x="95262" y="27739"/>
                </a:cubicBezTo>
                <a:cubicBezTo>
                  <a:pt x="95243" y="27723"/>
                  <a:pt x="95225" y="27707"/>
                  <a:pt x="95207" y="27691"/>
                </a:cubicBezTo>
                <a:lnTo>
                  <a:pt x="95207" y="27691"/>
                </a:lnTo>
                <a:cubicBezTo>
                  <a:pt x="95501" y="27771"/>
                  <a:pt x="95675" y="27797"/>
                  <a:pt x="95675" y="27797"/>
                </a:cubicBezTo>
                <a:cubicBezTo>
                  <a:pt x="95267" y="27453"/>
                  <a:pt x="94822" y="27032"/>
                  <a:pt x="94359" y="26563"/>
                </a:cubicBezTo>
                <a:cubicBezTo>
                  <a:pt x="95290" y="26223"/>
                  <a:pt x="96267" y="25941"/>
                  <a:pt x="97154" y="25544"/>
                </a:cubicBezTo>
                <a:cubicBezTo>
                  <a:pt x="97914" y="25815"/>
                  <a:pt x="98543" y="25910"/>
                  <a:pt x="99034" y="25910"/>
                </a:cubicBezTo>
                <a:cubicBezTo>
                  <a:pt x="99885" y="25910"/>
                  <a:pt x="100322" y="25624"/>
                  <a:pt x="100306" y="25481"/>
                </a:cubicBezTo>
                <a:cubicBezTo>
                  <a:pt x="100294" y="25382"/>
                  <a:pt x="99702" y="25011"/>
                  <a:pt x="98805" y="24504"/>
                </a:cubicBezTo>
                <a:cubicBezTo>
                  <a:pt x="98954" y="24367"/>
                  <a:pt x="99094" y="24220"/>
                  <a:pt x="99221" y="24064"/>
                </a:cubicBezTo>
                <a:cubicBezTo>
                  <a:pt x="99779" y="23378"/>
                  <a:pt x="100088" y="22528"/>
                  <a:pt x="100587" y="21800"/>
                </a:cubicBezTo>
                <a:cubicBezTo>
                  <a:pt x="100990" y="21212"/>
                  <a:pt x="101509" y="20714"/>
                  <a:pt x="102043" y="20230"/>
                </a:cubicBezTo>
                <a:lnTo>
                  <a:pt x="102043" y="20230"/>
                </a:lnTo>
                <a:cubicBezTo>
                  <a:pt x="102043" y="20240"/>
                  <a:pt x="102042" y="20250"/>
                  <a:pt x="102041" y="20259"/>
                </a:cubicBezTo>
                <a:lnTo>
                  <a:pt x="99204" y="24593"/>
                </a:lnTo>
                <a:cubicBezTo>
                  <a:pt x="99204" y="24593"/>
                  <a:pt x="100051" y="23629"/>
                  <a:pt x="101569" y="22030"/>
                </a:cubicBezTo>
                <a:lnTo>
                  <a:pt x="101569" y="22030"/>
                </a:lnTo>
                <a:cubicBezTo>
                  <a:pt x="101433" y="22467"/>
                  <a:pt x="101324" y="22906"/>
                  <a:pt x="101342" y="23358"/>
                </a:cubicBezTo>
                <a:cubicBezTo>
                  <a:pt x="101406" y="25024"/>
                  <a:pt x="103023" y="26199"/>
                  <a:pt x="103067" y="27866"/>
                </a:cubicBezTo>
                <a:cubicBezTo>
                  <a:pt x="103828" y="24941"/>
                  <a:pt x="107695" y="23632"/>
                  <a:pt x="108507" y="20720"/>
                </a:cubicBezTo>
                <a:cubicBezTo>
                  <a:pt x="108744" y="19868"/>
                  <a:pt x="108687" y="18966"/>
                  <a:pt x="108854" y="18099"/>
                </a:cubicBezTo>
                <a:cubicBezTo>
                  <a:pt x="109195" y="16328"/>
                  <a:pt x="110446" y="14792"/>
                  <a:pt x="110613" y="12997"/>
                </a:cubicBezTo>
                <a:cubicBezTo>
                  <a:pt x="110619" y="12928"/>
                  <a:pt x="110620" y="12859"/>
                  <a:pt x="110623" y="12789"/>
                </a:cubicBezTo>
                <a:cubicBezTo>
                  <a:pt x="110849" y="12513"/>
                  <a:pt x="111066" y="12240"/>
                  <a:pt x="111274" y="11968"/>
                </a:cubicBezTo>
                <a:cubicBezTo>
                  <a:pt x="112143" y="11768"/>
                  <a:pt x="113052" y="11726"/>
                  <a:pt x="113962" y="11676"/>
                </a:cubicBezTo>
                <a:lnTo>
                  <a:pt x="113962" y="11676"/>
                </a:lnTo>
                <a:cubicBezTo>
                  <a:pt x="108298" y="20217"/>
                  <a:pt x="105901" y="32575"/>
                  <a:pt x="105901" y="32575"/>
                </a:cubicBezTo>
                <a:cubicBezTo>
                  <a:pt x="107427" y="29144"/>
                  <a:pt x="108631" y="28116"/>
                  <a:pt x="112631" y="21195"/>
                </a:cubicBezTo>
                <a:cubicBezTo>
                  <a:pt x="114761" y="17511"/>
                  <a:pt x="115921" y="13913"/>
                  <a:pt x="116541" y="11353"/>
                </a:cubicBezTo>
                <a:cubicBezTo>
                  <a:pt x="116642" y="11327"/>
                  <a:pt x="116744" y="11301"/>
                  <a:pt x="116845" y="11269"/>
                </a:cubicBezTo>
                <a:cubicBezTo>
                  <a:pt x="117172" y="11168"/>
                  <a:pt x="117495" y="11037"/>
                  <a:pt x="117834" y="10991"/>
                </a:cubicBezTo>
                <a:cubicBezTo>
                  <a:pt x="117944" y="10976"/>
                  <a:pt x="118053" y="10970"/>
                  <a:pt x="118163" y="10970"/>
                </a:cubicBezTo>
                <a:cubicBezTo>
                  <a:pt x="118391" y="10970"/>
                  <a:pt x="118620" y="10996"/>
                  <a:pt x="118848" y="11023"/>
                </a:cubicBezTo>
                <a:cubicBezTo>
                  <a:pt x="112010" y="24468"/>
                  <a:pt x="114590" y="36937"/>
                  <a:pt x="114590" y="36937"/>
                </a:cubicBezTo>
                <a:cubicBezTo>
                  <a:pt x="114341" y="35526"/>
                  <a:pt x="115974" y="31296"/>
                  <a:pt x="117614" y="24685"/>
                </a:cubicBezTo>
                <a:cubicBezTo>
                  <a:pt x="118960" y="19261"/>
                  <a:pt x="119157" y="13098"/>
                  <a:pt x="119185" y="11062"/>
                </a:cubicBezTo>
                <a:cubicBezTo>
                  <a:pt x="119226" y="11066"/>
                  <a:pt x="119269" y="11071"/>
                  <a:pt x="119311" y="11075"/>
                </a:cubicBezTo>
                <a:cubicBezTo>
                  <a:pt x="119374" y="11156"/>
                  <a:pt x="119438" y="11235"/>
                  <a:pt x="119501" y="11315"/>
                </a:cubicBezTo>
                <a:cubicBezTo>
                  <a:pt x="120126" y="12082"/>
                  <a:pt x="120762" y="12840"/>
                  <a:pt x="121409" y="13586"/>
                </a:cubicBezTo>
                <a:cubicBezTo>
                  <a:pt x="118981" y="20150"/>
                  <a:pt x="121950" y="30312"/>
                  <a:pt x="122712" y="32452"/>
                </a:cubicBezTo>
                <a:cubicBezTo>
                  <a:pt x="123486" y="34624"/>
                  <a:pt x="126283" y="36190"/>
                  <a:pt x="126283" y="36190"/>
                </a:cubicBezTo>
                <a:cubicBezTo>
                  <a:pt x="126283" y="36190"/>
                  <a:pt x="124182" y="34608"/>
                  <a:pt x="123577" y="32572"/>
                </a:cubicBezTo>
                <a:cubicBezTo>
                  <a:pt x="123545" y="32464"/>
                  <a:pt x="123515" y="32354"/>
                  <a:pt x="123492" y="32243"/>
                </a:cubicBezTo>
                <a:cubicBezTo>
                  <a:pt x="123230" y="30982"/>
                  <a:pt x="122425" y="17270"/>
                  <a:pt x="121746" y="13979"/>
                </a:cubicBezTo>
                <a:lnTo>
                  <a:pt x="121746" y="13979"/>
                </a:lnTo>
                <a:cubicBezTo>
                  <a:pt x="122463" y="14803"/>
                  <a:pt x="123193" y="15614"/>
                  <a:pt x="123936" y="16414"/>
                </a:cubicBezTo>
                <a:cubicBezTo>
                  <a:pt x="122483" y="30298"/>
                  <a:pt x="125948" y="35132"/>
                  <a:pt x="127177" y="36379"/>
                </a:cubicBezTo>
                <a:cubicBezTo>
                  <a:pt x="127430" y="36636"/>
                  <a:pt x="127588" y="36741"/>
                  <a:pt x="127588" y="36741"/>
                </a:cubicBezTo>
                <a:cubicBezTo>
                  <a:pt x="126733" y="27690"/>
                  <a:pt x="124626" y="18796"/>
                  <a:pt x="124091" y="16628"/>
                </a:cubicBezTo>
                <a:cubicBezTo>
                  <a:pt x="124090" y="16611"/>
                  <a:pt x="124088" y="16594"/>
                  <a:pt x="124087" y="16576"/>
                </a:cubicBezTo>
                <a:lnTo>
                  <a:pt x="124087" y="16576"/>
                </a:lnTo>
                <a:cubicBezTo>
                  <a:pt x="124205" y="16704"/>
                  <a:pt x="124321" y="16833"/>
                  <a:pt x="124440" y="16959"/>
                </a:cubicBezTo>
                <a:cubicBezTo>
                  <a:pt x="125458" y="18025"/>
                  <a:pt x="126496" y="19070"/>
                  <a:pt x="127555" y="20093"/>
                </a:cubicBezTo>
                <a:cubicBezTo>
                  <a:pt x="126105" y="27796"/>
                  <a:pt x="130319" y="31683"/>
                  <a:pt x="131789" y="32778"/>
                </a:cubicBezTo>
                <a:cubicBezTo>
                  <a:pt x="131807" y="32808"/>
                  <a:pt x="131824" y="32837"/>
                  <a:pt x="131842" y="32866"/>
                </a:cubicBezTo>
                <a:cubicBezTo>
                  <a:pt x="131829" y="32840"/>
                  <a:pt x="131814" y="32814"/>
                  <a:pt x="131801" y="32788"/>
                </a:cubicBezTo>
                <a:lnTo>
                  <a:pt x="131801" y="32788"/>
                </a:lnTo>
                <a:cubicBezTo>
                  <a:pt x="132093" y="33005"/>
                  <a:pt x="132274" y="33110"/>
                  <a:pt x="132274" y="33110"/>
                </a:cubicBezTo>
                <a:cubicBezTo>
                  <a:pt x="130339" y="29536"/>
                  <a:pt x="128100" y="21810"/>
                  <a:pt x="127658" y="20249"/>
                </a:cubicBezTo>
                <a:cubicBezTo>
                  <a:pt x="127650" y="20220"/>
                  <a:pt x="127642" y="20194"/>
                  <a:pt x="127635" y="20170"/>
                </a:cubicBezTo>
                <a:lnTo>
                  <a:pt x="127635" y="20170"/>
                </a:lnTo>
                <a:cubicBezTo>
                  <a:pt x="128198" y="20711"/>
                  <a:pt x="128768" y="21245"/>
                  <a:pt x="129345" y="21772"/>
                </a:cubicBezTo>
                <a:cubicBezTo>
                  <a:pt x="132676" y="31138"/>
                  <a:pt x="136565" y="32721"/>
                  <a:pt x="137928" y="32721"/>
                </a:cubicBezTo>
                <a:cubicBezTo>
                  <a:pt x="138227" y="32721"/>
                  <a:pt x="138404" y="32645"/>
                  <a:pt x="138427" y="32558"/>
                </a:cubicBezTo>
                <a:cubicBezTo>
                  <a:pt x="138545" y="32113"/>
                  <a:pt x="130797" y="23373"/>
                  <a:pt x="129507" y="21921"/>
                </a:cubicBezTo>
                <a:lnTo>
                  <a:pt x="129507" y="21921"/>
                </a:lnTo>
                <a:cubicBezTo>
                  <a:pt x="129605" y="22009"/>
                  <a:pt x="129702" y="22101"/>
                  <a:pt x="129801" y="22190"/>
                </a:cubicBezTo>
                <a:lnTo>
                  <a:pt x="129857" y="22129"/>
                </a:lnTo>
                <a:cubicBezTo>
                  <a:pt x="129847" y="22119"/>
                  <a:pt x="129837" y="22108"/>
                  <a:pt x="129827" y="22098"/>
                </a:cubicBezTo>
                <a:lnTo>
                  <a:pt x="129827" y="22098"/>
                </a:lnTo>
                <a:cubicBezTo>
                  <a:pt x="131079" y="23080"/>
                  <a:pt x="134057" y="25028"/>
                  <a:pt x="138863" y="25937"/>
                </a:cubicBezTo>
                <a:cubicBezTo>
                  <a:pt x="138201" y="27524"/>
                  <a:pt x="138581" y="28430"/>
                  <a:pt x="138772" y="28430"/>
                </a:cubicBezTo>
                <a:cubicBezTo>
                  <a:pt x="138773" y="28430"/>
                  <a:pt x="138773" y="28430"/>
                  <a:pt x="138773" y="28430"/>
                </a:cubicBezTo>
                <a:cubicBezTo>
                  <a:pt x="138896" y="28428"/>
                  <a:pt x="139591" y="27457"/>
                  <a:pt x="140458" y="26167"/>
                </a:cubicBezTo>
                <a:cubicBezTo>
                  <a:pt x="140861" y="26204"/>
                  <a:pt x="141266" y="26223"/>
                  <a:pt x="141671" y="26223"/>
                </a:cubicBezTo>
                <a:cubicBezTo>
                  <a:pt x="142067" y="26223"/>
                  <a:pt x="142462" y="26204"/>
                  <a:pt x="142857" y="26165"/>
                </a:cubicBezTo>
                <a:cubicBezTo>
                  <a:pt x="143054" y="26146"/>
                  <a:pt x="143255" y="26122"/>
                  <a:pt x="143457" y="26091"/>
                </a:cubicBezTo>
                <a:cubicBezTo>
                  <a:pt x="143468" y="26588"/>
                  <a:pt x="143500" y="27109"/>
                  <a:pt x="143558" y="27657"/>
                </a:cubicBezTo>
                <a:cubicBezTo>
                  <a:pt x="143654" y="28548"/>
                  <a:pt x="143851" y="29427"/>
                  <a:pt x="144182" y="30261"/>
                </a:cubicBezTo>
                <a:cubicBezTo>
                  <a:pt x="144493" y="31045"/>
                  <a:pt x="144953" y="31899"/>
                  <a:pt x="145548" y="32180"/>
                </a:cubicBezTo>
                <a:cubicBezTo>
                  <a:pt x="145548" y="32180"/>
                  <a:pt x="145129" y="29029"/>
                  <a:pt x="144853" y="25746"/>
                </a:cubicBezTo>
                <a:cubicBezTo>
                  <a:pt x="145276" y="25587"/>
                  <a:pt x="145640" y="25377"/>
                  <a:pt x="145884" y="25099"/>
                </a:cubicBezTo>
                <a:cubicBezTo>
                  <a:pt x="145884" y="25099"/>
                  <a:pt x="145477" y="25039"/>
                  <a:pt x="144789" y="24930"/>
                </a:cubicBezTo>
                <a:cubicBezTo>
                  <a:pt x="144652" y="23114"/>
                  <a:pt x="144574" y="21334"/>
                  <a:pt x="144649" y="20101"/>
                </a:cubicBezTo>
                <a:cubicBezTo>
                  <a:pt x="145042" y="20063"/>
                  <a:pt x="145445" y="20023"/>
                  <a:pt x="145855" y="19980"/>
                </a:cubicBezTo>
                <a:cubicBezTo>
                  <a:pt x="146092" y="22237"/>
                  <a:pt x="147034" y="26136"/>
                  <a:pt x="149826" y="32748"/>
                </a:cubicBezTo>
                <a:cubicBezTo>
                  <a:pt x="149826" y="32748"/>
                  <a:pt x="149814" y="32655"/>
                  <a:pt x="149790" y="32484"/>
                </a:cubicBezTo>
                <a:cubicBezTo>
                  <a:pt x="149624" y="31323"/>
                  <a:pt x="148859" y="26388"/>
                  <a:pt x="146960" y="19861"/>
                </a:cubicBezTo>
                <a:cubicBezTo>
                  <a:pt x="147378" y="19814"/>
                  <a:pt x="147803" y="19766"/>
                  <a:pt x="148237" y="19712"/>
                </a:cubicBezTo>
                <a:cubicBezTo>
                  <a:pt x="148237" y="19712"/>
                  <a:pt x="148110" y="19694"/>
                  <a:pt x="147878" y="19662"/>
                </a:cubicBezTo>
                <a:cubicBezTo>
                  <a:pt x="147647" y="19630"/>
                  <a:pt x="147305" y="19583"/>
                  <a:pt x="146863" y="19529"/>
                </a:cubicBezTo>
                <a:cubicBezTo>
                  <a:pt x="146643" y="18780"/>
                  <a:pt x="146407" y="18013"/>
                  <a:pt x="146157" y="17227"/>
                </a:cubicBezTo>
                <a:cubicBezTo>
                  <a:pt x="146501" y="16666"/>
                  <a:pt x="146850" y="16111"/>
                  <a:pt x="147205" y="15558"/>
                </a:cubicBezTo>
                <a:cubicBezTo>
                  <a:pt x="147333" y="15358"/>
                  <a:pt x="147464" y="15161"/>
                  <a:pt x="147595" y="14962"/>
                </a:cubicBezTo>
                <a:cubicBezTo>
                  <a:pt x="148035" y="19844"/>
                  <a:pt x="150611" y="24595"/>
                  <a:pt x="152589" y="27599"/>
                </a:cubicBezTo>
                <a:cubicBezTo>
                  <a:pt x="152292" y="29019"/>
                  <a:pt x="152097" y="29961"/>
                  <a:pt x="152097" y="29961"/>
                </a:cubicBezTo>
                <a:cubicBezTo>
                  <a:pt x="152097" y="29961"/>
                  <a:pt x="152356" y="29243"/>
                  <a:pt x="152852" y="27995"/>
                </a:cubicBezTo>
                <a:cubicBezTo>
                  <a:pt x="154027" y="29739"/>
                  <a:pt x="154932" y="30797"/>
                  <a:pt x="154932" y="30797"/>
                </a:cubicBezTo>
                <a:cubicBezTo>
                  <a:pt x="154932" y="30797"/>
                  <a:pt x="154298" y="29121"/>
                  <a:pt x="153342" y="26782"/>
                </a:cubicBezTo>
                <a:cubicBezTo>
                  <a:pt x="153749" y="25790"/>
                  <a:pt x="154251" y="24600"/>
                  <a:pt x="154843" y="23259"/>
                </a:cubicBezTo>
                <a:cubicBezTo>
                  <a:pt x="156657" y="25483"/>
                  <a:pt x="158376" y="27230"/>
                  <a:pt x="159018" y="27867"/>
                </a:cubicBezTo>
                <a:lnTo>
                  <a:pt x="159032" y="27888"/>
                </a:lnTo>
                <a:cubicBezTo>
                  <a:pt x="159286" y="31537"/>
                  <a:pt x="159767" y="34136"/>
                  <a:pt x="159767" y="34136"/>
                </a:cubicBezTo>
                <a:cubicBezTo>
                  <a:pt x="159906" y="30993"/>
                  <a:pt x="160530" y="29821"/>
                  <a:pt x="161530" y="23197"/>
                </a:cubicBezTo>
                <a:cubicBezTo>
                  <a:pt x="161663" y="22322"/>
                  <a:pt x="161749" y="21471"/>
                  <a:pt x="161801" y="20650"/>
                </a:cubicBezTo>
                <a:cubicBezTo>
                  <a:pt x="162378" y="21278"/>
                  <a:pt x="162865" y="21828"/>
                  <a:pt x="163194" y="22205"/>
                </a:cubicBezTo>
                <a:cubicBezTo>
                  <a:pt x="163278" y="22330"/>
                  <a:pt x="163363" y="22454"/>
                  <a:pt x="163446" y="22580"/>
                </a:cubicBezTo>
                <a:cubicBezTo>
                  <a:pt x="163389" y="22485"/>
                  <a:pt x="163331" y="22391"/>
                  <a:pt x="163273" y="22297"/>
                </a:cubicBezTo>
                <a:lnTo>
                  <a:pt x="163273" y="22297"/>
                </a:lnTo>
                <a:cubicBezTo>
                  <a:pt x="163403" y="22445"/>
                  <a:pt x="163501" y="22559"/>
                  <a:pt x="163565" y="22635"/>
                </a:cubicBezTo>
                <a:cubicBezTo>
                  <a:pt x="164771" y="30110"/>
                  <a:pt x="167881" y="34879"/>
                  <a:pt x="167881" y="34879"/>
                </a:cubicBezTo>
                <a:cubicBezTo>
                  <a:pt x="167254" y="33853"/>
                  <a:pt x="167233" y="30052"/>
                  <a:pt x="166488" y="24392"/>
                </a:cubicBezTo>
                <a:cubicBezTo>
                  <a:pt x="166399" y="23724"/>
                  <a:pt x="166288" y="23052"/>
                  <a:pt x="166159" y="22384"/>
                </a:cubicBezTo>
                <a:lnTo>
                  <a:pt x="166159" y="22384"/>
                </a:lnTo>
                <a:cubicBezTo>
                  <a:pt x="166517" y="22653"/>
                  <a:pt x="166880" y="22911"/>
                  <a:pt x="167253" y="23158"/>
                </a:cubicBezTo>
                <a:cubicBezTo>
                  <a:pt x="167537" y="23346"/>
                  <a:pt x="167849" y="23535"/>
                  <a:pt x="168187" y="23535"/>
                </a:cubicBezTo>
                <a:cubicBezTo>
                  <a:pt x="168200" y="23535"/>
                  <a:pt x="168212" y="23535"/>
                  <a:pt x="168224" y="23534"/>
                </a:cubicBezTo>
                <a:cubicBezTo>
                  <a:pt x="168387" y="23527"/>
                  <a:pt x="168567" y="23482"/>
                  <a:pt x="168729" y="23482"/>
                </a:cubicBezTo>
                <a:cubicBezTo>
                  <a:pt x="168853" y="23482"/>
                  <a:pt x="168966" y="23509"/>
                  <a:pt x="169051" y="23601"/>
                </a:cubicBezTo>
                <a:cubicBezTo>
                  <a:pt x="169110" y="23664"/>
                  <a:pt x="169145" y="23752"/>
                  <a:pt x="169223" y="23790"/>
                </a:cubicBezTo>
                <a:cubicBezTo>
                  <a:pt x="169235" y="23795"/>
                  <a:pt x="169247" y="23800"/>
                  <a:pt x="169260" y="23802"/>
                </a:cubicBezTo>
                <a:cubicBezTo>
                  <a:pt x="170720" y="26273"/>
                  <a:pt x="172252" y="28210"/>
                  <a:pt x="172844" y="28890"/>
                </a:cubicBezTo>
                <a:cubicBezTo>
                  <a:pt x="174114" y="30347"/>
                  <a:pt x="176776" y="30712"/>
                  <a:pt x="176776" y="30712"/>
                </a:cubicBezTo>
                <a:cubicBezTo>
                  <a:pt x="176776" y="30712"/>
                  <a:pt x="174651" y="30123"/>
                  <a:pt x="173556" y="28720"/>
                </a:cubicBezTo>
                <a:cubicBezTo>
                  <a:pt x="173498" y="28645"/>
                  <a:pt x="173441" y="28568"/>
                  <a:pt x="173389" y="28488"/>
                </a:cubicBezTo>
                <a:cubicBezTo>
                  <a:pt x="173148" y="28121"/>
                  <a:pt x="172210" y="26181"/>
                  <a:pt x="171077" y="23846"/>
                </a:cubicBezTo>
                <a:lnTo>
                  <a:pt x="171077" y="23846"/>
                </a:lnTo>
                <a:cubicBezTo>
                  <a:pt x="171183" y="23887"/>
                  <a:pt x="171296" y="23908"/>
                  <a:pt x="171409" y="23908"/>
                </a:cubicBezTo>
                <a:cubicBezTo>
                  <a:pt x="171446" y="23908"/>
                  <a:pt x="171484" y="23906"/>
                  <a:pt x="171521" y="23901"/>
                </a:cubicBezTo>
                <a:cubicBezTo>
                  <a:pt x="171611" y="23890"/>
                  <a:pt x="171703" y="23866"/>
                  <a:pt x="171794" y="23848"/>
                </a:cubicBezTo>
                <a:cubicBezTo>
                  <a:pt x="174207" y="28681"/>
                  <a:pt x="176581" y="30164"/>
                  <a:pt x="177530" y="30586"/>
                </a:cubicBezTo>
                <a:cubicBezTo>
                  <a:pt x="177806" y="30709"/>
                  <a:pt x="177962" y="30743"/>
                  <a:pt x="177962" y="30743"/>
                </a:cubicBezTo>
                <a:cubicBezTo>
                  <a:pt x="176937" y="28717"/>
                  <a:pt x="175831" y="26738"/>
                  <a:pt x="174753" y="24914"/>
                </a:cubicBezTo>
                <a:cubicBezTo>
                  <a:pt x="175429" y="24794"/>
                  <a:pt x="176121" y="24761"/>
                  <a:pt x="176820" y="24761"/>
                </a:cubicBezTo>
                <a:cubicBezTo>
                  <a:pt x="176832" y="24761"/>
                  <a:pt x="176843" y="24761"/>
                  <a:pt x="176855" y="24761"/>
                </a:cubicBezTo>
                <a:cubicBezTo>
                  <a:pt x="178138" y="25747"/>
                  <a:pt x="179372" y="26186"/>
                  <a:pt x="180026" y="26364"/>
                </a:cubicBezTo>
                <a:cubicBezTo>
                  <a:pt x="180049" y="26382"/>
                  <a:pt x="180071" y="26400"/>
                  <a:pt x="180095" y="26416"/>
                </a:cubicBezTo>
                <a:cubicBezTo>
                  <a:pt x="180076" y="26401"/>
                  <a:pt x="180058" y="26384"/>
                  <a:pt x="180040" y="26367"/>
                </a:cubicBezTo>
                <a:lnTo>
                  <a:pt x="180040" y="26367"/>
                </a:lnTo>
                <a:cubicBezTo>
                  <a:pt x="180334" y="26447"/>
                  <a:pt x="180507" y="26474"/>
                  <a:pt x="180507" y="26474"/>
                </a:cubicBezTo>
                <a:cubicBezTo>
                  <a:pt x="179976" y="26026"/>
                  <a:pt x="179381" y="25446"/>
                  <a:pt x="178765" y="24800"/>
                </a:cubicBezTo>
                <a:lnTo>
                  <a:pt x="178765" y="24800"/>
                </a:lnTo>
                <a:cubicBezTo>
                  <a:pt x="178924" y="24803"/>
                  <a:pt x="179082" y="24805"/>
                  <a:pt x="179240" y="24805"/>
                </a:cubicBezTo>
                <a:cubicBezTo>
                  <a:pt x="179482" y="24805"/>
                  <a:pt x="179722" y="24801"/>
                  <a:pt x="179961" y="24792"/>
                </a:cubicBezTo>
                <a:cubicBezTo>
                  <a:pt x="180896" y="24754"/>
                  <a:pt x="181820" y="24621"/>
                  <a:pt x="182738" y="24445"/>
                </a:cubicBezTo>
                <a:cubicBezTo>
                  <a:pt x="182948" y="24496"/>
                  <a:pt x="183161" y="24534"/>
                  <a:pt x="183374" y="24559"/>
                </a:cubicBezTo>
                <a:cubicBezTo>
                  <a:pt x="179595" y="27389"/>
                  <a:pt x="177667" y="30003"/>
                  <a:pt x="177667" y="30003"/>
                </a:cubicBezTo>
                <a:cubicBezTo>
                  <a:pt x="178371" y="29104"/>
                  <a:pt x="181750" y="27824"/>
                  <a:pt x="186542" y="25282"/>
                </a:cubicBezTo>
                <a:cubicBezTo>
                  <a:pt x="187233" y="24914"/>
                  <a:pt x="187920" y="24513"/>
                  <a:pt x="188588" y="24097"/>
                </a:cubicBezTo>
                <a:lnTo>
                  <a:pt x="188588" y="24097"/>
                </a:lnTo>
                <a:cubicBezTo>
                  <a:pt x="188623" y="24783"/>
                  <a:pt x="188598" y="25460"/>
                  <a:pt x="188309" y="26095"/>
                </a:cubicBezTo>
                <a:cubicBezTo>
                  <a:pt x="188988" y="25301"/>
                  <a:pt x="189896" y="24815"/>
                  <a:pt x="190889" y="24442"/>
                </a:cubicBezTo>
                <a:lnTo>
                  <a:pt x="190889" y="24442"/>
                </a:lnTo>
                <a:cubicBezTo>
                  <a:pt x="187681" y="27367"/>
                  <a:pt x="185261" y="31306"/>
                  <a:pt x="184647" y="32435"/>
                </a:cubicBezTo>
                <a:cubicBezTo>
                  <a:pt x="183770" y="34049"/>
                  <a:pt x="184328" y="36541"/>
                  <a:pt x="184328" y="36541"/>
                </a:cubicBezTo>
                <a:cubicBezTo>
                  <a:pt x="184328" y="36541"/>
                  <a:pt x="184149" y="34454"/>
                  <a:pt x="185035" y="33012"/>
                </a:cubicBezTo>
                <a:cubicBezTo>
                  <a:pt x="185083" y="32935"/>
                  <a:pt x="185131" y="32860"/>
                  <a:pt x="185185" y="32787"/>
                </a:cubicBezTo>
                <a:cubicBezTo>
                  <a:pt x="185693" y="32097"/>
                  <a:pt x="191140" y="26574"/>
                  <a:pt x="193855" y="23513"/>
                </a:cubicBezTo>
                <a:cubicBezTo>
                  <a:pt x="194236" y="23388"/>
                  <a:pt x="194608" y="23255"/>
                  <a:pt x="194967" y="23101"/>
                </a:cubicBezTo>
                <a:lnTo>
                  <a:pt x="194967" y="23101"/>
                </a:lnTo>
                <a:cubicBezTo>
                  <a:pt x="194910" y="23611"/>
                  <a:pt x="194858" y="24120"/>
                  <a:pt x="194809" y="24631"/>
                </a:cubicBezTo>
                <a:cubicBezTo>
                  <a:pt x="185802" y="31154"/>
                  <a:pt x="184778" y="35780"/>
                  <a:pt x="184691" y="37171"/>
                </a:cubicBezTo>
                <a:cubicBezTo>
                  <a:pt x="184673" y="37459"/>
                  <a:pt x="184696" y="37608"/>
                  <a:pt x="184696" y="37608"/>
                </a:cubicBezTo>
                <a:cubicBezTo>
                  <a:pt x="189609" y="32288"/>
                  <a:pt x="193764" y="26308"/>
                  <a:pt x="194765" y="24838"/>
                </a:cubicBezTo>
                <a:cubicBezTo>
                  <a:pt x="194775" y="24827"/>
                  <a:pt x="194784" y="24817"/>
                  <a:pt x="194793" y="24807"/>
                </a:cubicBezTo>
                <a:lnTo>
                  <a:pt x="194793" y="24807"/>
                </a:lnTo>
                <a:cubicBezTo>
                  <a:pt x="194781" y="24945"/>
                  <a:pt x="194765" y="25082"/>
                  <a:pt x="194754" y="25221"/>
                </a:cubicBezTo>
                <a:cubicBezTo>
                  <a:pt x="194664" y="26391"/>
                  <a:pt x="194596" y="27562"/>
                  <a:pt x="194552" y="28735"/>
                </a:cubicBezTo>
                <a:cubicBezTo>
                  <a:pt x="189212" y="31971"/>
                  <a:pt x="189148" y="36538"/>
                  <a:pt x="189280" y="37992"/>
                </a:cubicBezTo>
                <a:cubicBezTo>
                  <a:pt x="189273" y="38019"/>
                  <a:pt x="189264" y="38044"/>
                  <a:pt x="189256" y="38071"/>
                </a:cubicBezTo>
                <a:cubicBezTo>
                  <a:pt x="189265" y="38050"/>
                  <a:pt x="189273" y="38027"/>
                  <a:pt x="189281" y="38005"/>
                </a:cubicBezTo>
                <a:cubicBezTo>
                  <a:pt x="189294" y="38157"/>
                  <a:pt x="189313" y="38307"/>
                  <a:pt x="189342" y="38456"/>
                </a:cubicBezTo>
                <a:cubicBezTo>
                  <a:pt x="190433" y="35408"/>
                  <a:pt x="193823" y="29971"/>
                  <a:pt x="194514" y="28878"/>
                </a:cubicBezTo>
                <a:lnTo>
                  <a:pt x="194549" y="28822"/>
                </a:lnTo>
                <a:lnTo>
                  <a:pt x="194549" y="28822"/>
                </a:lnTo>
                <a:cubicBezTo>
                  <a:pt x="194526" y="29444"/>
                  <a:pt x="194513" y="30065"/>
                  <a:pt x="194509" y="30688"/>
                </a:cubicBezTo>
                <a:cubicBezTo>
                  <a:pt x="190031" y="38920"/>
                  <a:pt x="192433" y="41820"/>
                  <a:pt x="192904" y="41820"/>
                </a:cubicBezTo>
                <a:cubicBezTo>
                  <a:pt x="192918" y="41820"/>
                  <a:pt x="192931" y="41817"/>
                  <a:pt x="192942" y="41812"/>
                </a:cubicBezTo>
                <a:cubicBezTo>
                  <a:pt x="193267" y="41645"/>
                  <a:pt x="194332" y="32401"/>
                  <a:pt x="194506" y="30864"/>
                </a:cubicBezTo>
                <a:lnTo>
                  <a:pt x="194506" y="30864"/>
                </a:lnTo>
                <a:cubicBezTo>
                  <a:pt x="194506" y="30969"/>
                  <a:pt x="194503" y="31075"/>
                  <a:pt x="194503" y="31181"/>
                </a:cubicBezTo>
                <a:lnTo>
                  <a:pt x="194570" y="31182"/>
                </a:lnTo>
                <a:cubicBezTo>
                  <a:pt x="194570" y="31170"/>
                  <a:pt x="194571" y="31159"/>
                  <a:pt x="194571" y="31148"/>
                </a:cubicBezTo>
                <a:cubicBezTo>
                  <a:pt x="194657" y="32443"/>
                  <a:pt x="195103" y="35351"/>
                  <a:pt x="197248" y="38792"/>
                </a:cubicBezTo>
                <a:cubicBezTo>
                  <a:pt x="197762" y="39618"/>
                  <a:pt x="198371" y="40383"/>
                  <a:pt x="199089" y="41040"/>
                </a:cubicBezTo>
                <a:cubicBezTo>
                  <a:pt x="199760" y="41655"/>
                  <a:pt x="200608" y="42267"/>
                  <a:pt x="201319" y="42267"/>
                </a:cubicBezTo>
                <a:cubicBezTo>
                  <a:pt x="201323" y="42267"/>
                  <a:pt x="201327" y="42267"/>
                  <a:pt x="201331" y="42267"/>
                </a:cubicBezTo>
                <a:cubicBezTo>
                  <a:pt x="201331" y="42267"/>
                  <a:pt x="195914" y="34062"/>
                  <a:pt x="194604" y="30557"/>
                </a:cubicBezTo>
                <a:cubicBezTo>
                  <a:pt x="194652" y="29681"/>
                  <a:pt x="194717" y="28804"/>
                  <a:pt x="194797" y="27929"/>
                </a:cubicBezTo>
                <a:cubicBezTo>
                  <a:pt x="195132" y="29313"/>
                  <a:pt x="196917" y="33028"/>
                  <a:pt x="205777" y="40799"/>
                </a:cubicBezTo>
                <a:cubicBezTo>
                  <a:pt x="205777" y="40799"/>
                  <a:pt x="205722" y="40714"/>
                  <a:pt x="205617" y="40558"/>
                </a:cubicBezTo>
                <a:cubicBezTo>
                  <a:pt x="204814" y="39364"/>
                  <a:pt x="200978" y="33823"/>
                  <a:pt x="194852" y="27377"/>
                </a:cubicBezTo>
                <a:cubicBezTo>
                  <a:pt x="194922" y="26668"/>
                  <a:pt x="194999" y="25960"/>
                  <a:pt x="195085" y="25253"/>
                </a:cubicBezTo>
                <a:cubicBezTo>
                  <a:pt x="195116" y="24997"/>
                  <a:pt x="195150" y="24743"/>
                  <a:pt x="195183" y="24488"/>
                </a:cubicBezTo>
                <a:cubicBezTo>
                  <a:pt x="199728" y="32047"/>
                  <a:pt x="209840" y="36478"/>
                  <a:pt x="209840" y="36478"/>
                </a:cubicBezTo>
                <a:cubicBezTo>
                  <a:pt x="209840" y="36478"/>
                  <a:pt x="200548" y="27672"/>
                  <a:pt x="195203" y="24332"/>
                </a:cubicBezTo>
                <a:cubicBezTo>
                  <a:pt x="195266" y="23853"/>
                  <a:pt x="195333" y="23375"/>
                  <a:pt x="195404" y="22897"/>
                </a:cubicBezTo>
                <a:cubicBezTo>
                  <a:pt x="195744" y="22727"/>
                  <a:pt x="196068" y="22535"/>
                  <a:pt x="196367" y="22308"/>
                </a:cubicBezTo>
                <a:cubicBezTo>
                  <a:pt x="199936" y="27213"/>
                  <a:pt x="210317" y="30956"/>
                  <a:pt x="212444" y="31682"/>
                </a:cubicBezTo>
                <a:cubicBezTo>
                  <a:pt x="212500" y="31714"/>
                  <a:pt x="212555" y="31746"/>
                  <a:pt x="212611" y="31778"/>
                </a:cubicBezTo>
                <a:lnTo>
                  <a:pt x="212473" y="31692"/>
                </a:lnTo>
                <a:lnTo>
                  <a:pt x="212473" y="31692"/>
                </a:lnTo>
                <a:cubicBezTo>
                  <a:pt x="212702" y="31771"/>
                  <a:pt x="212829" y="31811"/>
                  <a:pt x="212829" y="31811"/>
                </a:cubicBezTo>
                <a:cubicBezTo>
                  <a:pt x="212829" y="31811"/>
                  <a:pt x="205516" y="26024"/>
                  <a:pt x="198618" y="22303"/>
                </a:cubicBezTo>
                <a:lnTo>
                  <a:pt x="198618" y="22303"/>
                </a:lnTo>
                <a:lnTo>
                  <a:pt x="198842" y="22320"/>
                </a:lnTo>
                <a:cubicBezTo>
                  <a:pt x="199044" y="22335"/>
                  <a:pt x="199246" y="22350"/>
                  <a:pt x="199448" y="22350"/>
                </a:cubicBezTo>
                <a:cubicBezTo>
                  <a:pt x="199563" y="22350"/>
                  <a:pt x="199679" y="22345"/>
                  <a:pt x="199793" y="22332"/>
                </a:cubicBezTo>
                <a:cubicBezTo>
                  <a:pt x="200209" y="22286"/>
                  <a:pt x="200606" y="22140"/>
                  <a:pt x="201011" y="22033"/>
                </a:cubicBezTo>
                <a:cubicBezTo>
                  <a:pt x="201017" y="22031"/>
                  <a:pt x="201021" y="22030"/>
                  <a:pt x="201025" y="22029"/>
                </a:cubicBezTo>
                <a:cubicBezTo>
                  <a:pt x="206483" y="26370"/>
                  <a:pt x="212265" y="28784"/>
                  <a:pt x="212265" y="28784"/>
                </a:cubicBezTo>
                <a:cubicBezTo>
                  <a:pt x="212265" y="28784"/>
                  <a:pt x="212139" y="28693"/>
                  <a:pt x="211909" y="28518"/>
                </a:cubicBezTo>
                <a:cubicBezTo>
                  <a:pt x="211859" y="28480"/>
                  <a:pt x="211810" y="28442"/>
                  <a:pt x="211759" y="28403"/>
                </a:cubicBezTo>
                <a:cubicBezTo>
                  <a:pt x="210839" y="27692"/>
                  <a:pt x="208775" y="26020"/>
                  <a:pt x="206508" y="23665"/>
                </a:cubicBezTo>
                <a:cubicBezTo>
                  <a:pt x="205731" y="22858"/>
                  <a:pt x="204796" y="22076"/>
                  <a:pt x="203805" y="21350"/>
                </a:cubicBezTo>
                <a:lnTo>
                  <a:pt x="203804" y="20186"/>
                </a:lnTo>
                <a:lnTo>
                  <a:pt x="203804" y="20186"/>
                </a:lnTo>
                <a:cubicBezTo>
                  <a:pt x="205055" y="20856"/>
                  <a:pt x="206257" y="21407"/>
                  <a:pt x="207203" y="21696"/>
                </a:cubicBezTo>
                <a:cubicBezTo>
                  <a:pt x="209733" y="22468"/>
                  <a:pt x="212561" y="23633"/>
                  <a:pt x="213844" y="24179"/>
                </a:cubicBezTo>
                <a:cubicBezTo>
                  <a:pt x="213985" y="24262"/>
                  <a:pt x="214127" y="24342"/>
                  <a:pt x="214268" y="24424"/>
                </a:cubicBezTo>
                <a:cubicBezTo>
                  <a:pt x="214167" y="24359"/>
                  <a:pt x="214065" y="24295"/>
                  <a:pt x="213965" y="24230"/>
                </a:cubicBezTo>
                <a:lnTo>
                  <a:pt x="213965" y="24230"/>
                </a:lnTo>
                <a:cubicBezTo>
                  <a:pt x="214331" y="24387"/>
                  <a:pt x="214544" y="24481"/>
                  <a:pt x="214544" y="24481"/>
                </a:cubicBezTo>
                <a:cubicBezTo>
                  <a:pt x="214544" y="24481"/>
                  <a:pt x="209266" y="20491"/>
                  <a:pt x="203800" y="17663"/>
                </a:cubicBezTo>
                <a:lnTo>
                  <a:pt x="203798" y="15751"/>
                </a:lnTo>
                <a:lnTo>
                  <a:pt x="203798" y="15751"/>
                </a:lnTo>
                <a:cubicBezTo>
                  <a:pt x="204637" y="16016"/>
                  <a:pt x="205574" y="16277"/>
                  <a:pt x="206619" y="16528"/>
                </a:cubicBezTo>
                <a:cubicBezTo>
                  <a:pt x="213351" y="18143"/>
                  <a:pt x="214708" y="19493"/>
                  <a:pt x="215288" y="19493"/>
                </a:cubicBezTo>
                <a:cubicBezTo>
                  <a:pt x="215325" y="19493"/>
                  <a:pt x="215358" y="19488"/>
                  <a:pt x="215389" y="19477"/>
                </a:cubicBezTo>
                <a:cubicBezTo>
                  <a:pt x="215389" y="19477"/>
                  <a:pt x="213400" y="16642"/>
                  <a:pt x="206777" y="14385"/>
                </a:cubicBezTo>
                <a:cubicBezTo>
                  <a:pt x="205679" y="14011"/>
                  <a:pt x="204687" y="13712"/>
                  <a:pt x="203794" y="13473"/>
                </a:cubicBezTo>
                <a:lnTo>
                  <a:pt x="20377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AND_BODY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47375" y="622925"/>
            <a:ext cx="49656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19"/>
          <p:cNvSpPr/>
          <p:nvPr/>
        </p:nvSpPr>
        <p:spPr>
          <a:xfrm rot="10800000">
            <a:off x="7516727" y="-290359"/>
            <a:ext cx="1897829" cy="1006827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9"/>
          <p:cNvSpPr/>
          <p:nvPr/>
        </p:nvSpPr>
        <p:spPr>
          <a:xfrm rot="9117405">
            <a:off x="7821973" y="1207690"/>
            <a:ext cx="1897783" cy="1006802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/>
          <p:nvPr/>
        </p:nvSpPr>
        <p:spPr>
          <a:xfrm rot="5400000">
            <a:off x="8157858" y="163904"/>
            <a:ext cx="1226015" cy="1065299"/>
          </a:xfrm>
          <a:custGeom>
            <a:avLst/>
            <a:gdLst/>
            <a:ahLst/>
            <a:cxnLst/>
            <a:rect l="l" t="t" r="r" b="b"/>
            <a:pathLst>
              <a:path w="38298" h="33275" extrusionOk="0">
                <a:moveTo>
                  <a:pt x="14833" y="1"/>
                </a:moveTo>
                <a:cubicBezTo>
                  <a:pt x="11265" y="1"/>
                  <a:pt x="7239" y="790"/>
                  <a:pt x="5195" y="3893"/>
                </a:cubicBezTo>
                <a:cubicBezTo>
                  <a:pt x="1034" y="10208"/>
                  <a:pt x="7714" y="12632"/>
                  <a:pt x="9260" y="13393"/>
                </a:cubicBezTo>
                <a:cubicBezTo>
                  <a:pt x="10745" y="14125"/>
                  <a:pt x="10354" y="14770"/>
                  <a:pt x="10322" y="14820"/>
                </a:cubicBezTo>
                <a:cubicBezTo>
                  <a:pt x="10320" y="14822"/>
                  <a:pt x="10319" y="14825"/>
                  <a:pt x="10317" y="14826"/>
                </a:cubicBezTo>
                <a:cubicBezTo>
                  <a:pt x="10290" y="14861"/>
                  <a:pt x="10045" y="15155"/>
                  <a:pt x="9381" y="15155"/>
                </a:cubicBezTo>
                <a:cubicBezTo>
                  <a:pt x="8912" y="15155"/>
                  <a:pt x="8233" y="15008"/>
                  <a:pt x="7273" y="14518"/>
                </a:cubicBezTo>
                <a:cubicBezTo>
                  <a:pt x="6779" y="14265"/>
                  <a:pt x="6169" y="14132"/>
                  <a:pt x="5522" y="14132"/>
                </a:cubicBezTo>
                <a:cubicBezTo>
                  <a:pt x="3030" y="14132"/>
                  <a:pt x="1" y="16114"/>
                  <a:pt x="1003" y="20890"/>
                </a:cubicBezTo>
                <a:cubicBezTo>
                  <a:pt x="2240" y="26788"/>
                  <a:pt x="7088" y="31453"/>
                  <a:pt x="13149" y="32195"/>
                </a:cubicBezTo>
                <a:cubicBezTo>
                  <a:pt x="13156" y="32195"/>
                  <a:pt x="13163" y="32196"/>
                  <a:pt x="13170" y="32196"/>
                </a:cubicBezTo>
                <a:cubicBezTo>
                  <a:pt x="13303" y="32196"/>
                  <a:pt x="13392" y="32048"/>
                  <a:pt x="13321" y="31929"/>
                </a:cubicBezTo>
                <a:cubicBezTo>
                  <a:pt x="12785" y="31037"/>
                  <a:pt x="11323" y="28273"/>
                  <a:pt x="11377" y="24767"/>
                </a:cubicBezTo>
                <a:cubicBezTo>
                  <a:pt x="11440" y="20799"/>
                  <a:pt x="12199" y="20415"/>
                  <a:pt x="12652" y="20415"/>
                </a:cubicBezTo>
                <a:cubicBezTo>
                  <a:pt x="12689" y="20415"/>
                  <a:pt x="12724" y="20417"/>
                  <a:pt x="12756" y="20421"/>
                </a:cubicBezTo>
                <a:cubicBezTo>
                  <a:pt x="13184" y="20465"/>
                  <a:pt x="13311" y="21156"/>
                  <a:pt x="13255" y="22292"/>
                </a:cubicBezTo>
                <a:cubicBezTo>
                  <a:pt x="13198" y="23427"/>
                  <a:pt x="12606" y="30081"/>
                  <a:pt x="14999" y="32062"/>
                </a:cubicBezTo>
                <a:cubicBezTo>
                  <a:pt x="16166" y="33027"/>
                  <a:pt x="18223" y="33275"/>
                  <a:pt x="20024" y="33275"/>
                </a:cubicBezTo>
                <a:cubicBezTo>
                  <a:pt x="21261" y="33275"/>
                  <a:pt x="22378" y="33158"/>
                  <a:pt x="23003" y="33077"/>
                </a:cubicBezTo>
                <a:cubicBezTo>
                  <a:pt x="23169" y="33057"/>
                  <a:pt x="23215" y="32840"/>
                  <a:pt x="23072" y="32754"/>
                </a:cubicBezTo>
                <a:cubicBezTo>
                  <a:pt x="22154" y="32202"/>
                  <a:pt x="20053" y="30662"/>
                  <a:pt x="18605" y="27458"/>
                </a:cubicBezTo>
                <a:cubicBezTo>
                  <a:pt x="16707" y="23256"/>
                  <a:pt x="16624" y="22136"/>
                  <a:pt x="17273" y="22061"/>
                </a:cubicBezTo>
                <a:cubicBezTo>
                  <a:pt x="17314" y="22056"/>
                  <a:pt x="17354" y="22054"/>
                  <a:pt x="17391" y="22054"/>
                </a:cubicBezTo>
                <a:cubicBezTo>
                  <a:pt x="17944" y="22054"/>
                  <a:pt x="18107" y="22582"/>
                  <a:pt x="18578" y="23980"/>
                </a:cubicBezTo>
                <a:cubicBezTo>
                  <a:pt x="19081" y="25474"/>
                  <a:pt x="21114" y="30836"/>
                  <a:pt x="24093" y="32184"/>
                </a:cubicBezTo>
                <a:cubicBezTo>
                  <a:pt x="24093" y="32184"/>
                  <a:pt x="24517" y="32507"/>
                  <a:pt x="25518" y="32507"/>
                </a:cubicBezTo>
                <a:cubicBezTo>
                  <a:pt x="26229" y="32507"/>
                  <a:pt x="27232" y="32343"/>
                  <a:pt x="28580" y="31785"/>
                </a:cubicBezTo>
                <a:cubicBezTo>
                  <a:pt x="28723" y="31726"/>
                  <a:pt x="28729" y="31527"/>
                  <a:pt x="28590" y="31463"/>
                </a:cubicBezTo>
                <a:cubicBezTo>
                  <a:pt x="27488" y="30963"/>
                  <a:pt x="24236" y="29174"/>
                  <a:pt x="22540" y="24885"/>
                </a:cubicBezTo>
                <a:cubicBezTo>
                  <a:pt x="22540" y="24885"/>
                  <a:pt x="21419" y="22521"/>
                  <a:pt x="22404" y="22502"/>
                </a:cubicBezTo>
                <a:cubicBezTo>
                  <a:pt x="22407" y="22501"/>
                  <a:pt x="22410" y="22501"/>
                  <a:pt x="22413" y="22501"/>
                </a:cubicBezTo>
                <a:cubicBezTo>
                  <a:pt x="23391" y="22501"/>
                  <a:pt x="23701" y="25933"/>
                  <a:pt x="25791" y="28176"/>
                </a:cubicBezTo>
                <a:cubicBezTo>
                  <a:pt x="27338" y="29839"/>
                  <a:pt x="28353" y="30664"/>
                  <a:pt x="29556" y="30664"/>
                </a:cubicBezTo>
                <a:cubicBezTo>
                  <a:pt x="29982" y="30664"/>
                  <a:pt x="30431" y="30561"/>
                  <a:pt x="30935" y="30355"/>
                </a:cubicBezTo>
                <a:cubicBezTo>
                  <a:pt x="32636" y="29660"/>
                  <a:pt x="34275" y="27190"/>
                  <a:pt x="35961" y="27190"/>
                </a:cubicBezTo>
                <a:cubicBezTo>
                  <a:pt x="36122" y="27190"/>
                  <a:pt x="36284" y="27212"/>
                  <a:pt x="36446" y="27261"/>
                </a:cubicBezTo>
                <a:cubicBezTo>
                  <a:pt x="36463" y="27266"/>
                  <a:pt x="36480" y="27269"/>
                  <a:pt x="36497" y="27269"/>
                </a:cubicBezTo>
                <a:cubicBezTo>
                  <a:pt x="36584" y="27269"/>
                  <a:pt x="36662" y="27201"/>
                  <a:pt x="36669" y="27107"/>
                </a:cubicBezTo>
                <a:cubicBezTo>
                  <a:pt x="36716" y="26373"/>
                  <a:pt x="36913" y="24069"/>
                  <a:pt x="37567" y="22623"/>
                </a:cubicBezTo>
                <a:cubicBezTo>
                  <a:pt x="38298" y="21007"/>
                  <a:pt x="37095" y="19207"/>
                  <a:pt x="34186" y="19207"/>
                </a:cubicBezTo>
                <a:cubicBezTo>
                  <a:pt x="33969" y="19207"/>
                  <a:pt x="33741" y="19217"/>
                  <a:pt x="33505" y="19238"/>
                </a:cubicBezTo>
                <a:cubicBezTo>
                  <a:pt x="31546" y="19411"/>
                  <a:pt x="29908" y="19656"/>
                  <a:pt x="28842" y="19656"/>
                </a:cubicBezTo>
                <a:cubicBezTo>
                  <a:pt x="28059" y="19656"/>
                  <a:pt x="27584" y="19523"/>
                  <a:pt x="27519" y="19133"/>
                </a:cubicBezTo>
                <a:cubicBezTo>
                  <a:pt x="27427" y="18579"/>
                  <a:pt x="29472" y="17812"/>
                  <a:pt x="32180" y="17812"/>
                </a:cubicBezTo>
                <a:cubicBezTo>
                  <a:pt x="33869" y="17812"/>
                  <a:pt x="35815" y="18110"/>
                  <a:pt x="37661" y="18946"/>
                </a:cubicBezTo>
                <a:cubicBezTo>
                  <a:pt x="37687" y="18957"/>
                  <a:pt x="37712" y="18962"/>
                  <a:pt x="37737" y="18962"/>
                </a:cubicBezTo>
                <a:cubicBezTo>
                  <a:pt x="37852" y="18962"/>
                  <a:pt x="37947" y="18849"/>
                  <a:pt x="37901" y="18728"/>
                </a:cubicBezTo>
                <a:cubicBezTo>
                  <a:pt x="37625" y="17988"/>
                  <a:pt x="37035" y="16339"/>
                  <a:pt x="36595" y="14646"/>
                </a:cubicBezTo>
                <a:cubicBezTo>
                  <a:pt x="36293" y="13487"/>
                  <a:pt x="34901" y="13072"/>
                  <a:pt x="33305" y="13072"/>
                </a:cubicBezTo>
                <a:cubicBezTo>
                  <a:pt x="31758" y="13072"/>
                  <a:pt x="30018" y="13462"/>
                  <a:pt x="28892" y="13939"/>
                </a:cubicBezTo>
                <a:cubicBezTo>
                  <a:pt x="27045" y="14724"/>
                  <a:pt x="24457" y="16269"/>
                  <a:pt x="23267" y="16269"/>
                </a:cubicBezTo>
                <a:cubicBezTo>
                  <a:pt x="22984" y="16269"/>
                  <a:pt x="22780" y="16182"/>
                  <a:pt x="22684" y="15977"/>
                </a:cubicBezTo>
                <a:cubicBezTo>
                  <a:pt x="22193" y="14925"/>
                  <a:pt x="27416" y="11580"/>
                  <a:pt x="35226" y="11552"/>
                </a:cubicBezTo>
                <a:cubicBezTo>
                  <a:pt x="35384" y="11552"/>
                  <a:pt x="35463" y="11361"/>
                  <a:pt x="35349" y="11252"/>
                </a:cubicBezTo>
                <a:cubicBezTo>
                  <a:pt x="34879" y="10802"/>
                  <a:pt x="34015" y="9936"/>
                  <a:pt x="33570" y="9257"/>
                </a:cubicBezTo>
                <a:cubicBezTo>
                  <a:pt x="33018" y="8412"/>
                  <a:pt x="31966" y="7334"/>
                  <a:pt x="31719" y="7085"/>
                </a:cubicBezTo>
                <a:cubicBezTo>
                  <a:pt x="31686" y="7052"/>
                  <a:pt x="31642" y="7034"/>
                  <a:pt x="31596" y="7034"/>
                </a:cubicBezTo>
                <a:cubicBezTo>
                  <a:pt x="31594" y="7034"/>
                  <a:pt x="31593" y="7034"/>
                  <a:pt x="31592" y="7034"/>
                </a:cubicBezTo>
                <a:cubicBezTo>
                  <a:pt x="30943" y="7051"/>
                  <a:pt x="26183" y="7251"/>
                  <a:pt x="23860" y="9490"/>
                </a:cubicBezTo>
                <a:cubicBezTo>
                  <a:pt x="21689" y="11583"/>
                  <a:pt x="20364" y="12688"/>
                  <a:pt x="19563" y="12688"/>
                </a:cubicBezTo>
                <a:cubicBezTo>
                  <a:pt x="19443" y="12688"/>
                  <a:pt x="19334" y="12663"/>
                  <a:pt x="19236" y="12613"/>
                </a:cubicBezTo>
                <a:cubicBezTo>
                  <a:pt x="18494" y="12233"/>
                  <a:pt x="19464" y="8294"/>
                  <a:pt x="30438" y="6029"/>
                </a:cubicBezTo>
                <a:cubicBezTo>
                  <a:pt x="30582" y="6000"/>
                  <a:pt x="30631" y="5817"/>
                  <a:pt x="30518" y="5723"/>
                </a:cubicBezTo>
                <a:cubicBezTo>
                  <a:pt x="29760" y="5095"/>
                  <a:pt x="27514" y="3358"/>
                  <a:pt x="24709" y="2350"/>
                </a:cubicBezTo>
                <a:cubicBezTo>
                  <a:pt x="24688" y="2343"/>
                  <a:pt x="24666" y="2339"/>
                  <a:pt x="24644" y="2339"/>
                </a:cubicBezTo>
                <a:cubicBezTo>
                  <a:pt x="24269" y="2354"/>
                  <a:pt x="20770" y="2592"/>
                  <a:pt x="17480" y="6796"/>
                </a:cubicBezTo>
                <a:cubicBezTo>
                  <a:pt x="14991" y="9975"/>
                  <a:pt x="14518" y="10447"/>
                  <a:pt x="14244" y="10447"/>
                </a:cubicBezTo>
                <a:cubicBezTo>
                  <a:pt x="14134" y="10447"/>
                  <a:pt x="14056" y="10372"/>
                  <a:pt x="13894" y="10364"/>
                </a:cubicBezTo>
                <a:cubicBezTo>
                  <a:pt x="13345" y="10336"/>
                  <a:pt x="13916" y="5163"/>
                  <a:pt x="20987" y="1241"/>
                </a:cubicBezTo>
                <a:cubicBezTo>
                  <a:pt x="21242" y="1099"/>
                  <a:pt x="21189" y="716"/>
                  <a:pt x="20903" y="657"/>
                </a:cubicBezTo>
                <a:cubicBezTo>
                  <a:pt x="19718" y="407"/>
                  <a:pt x="17394" y="1"/>
                  <a:pt x="14833" y="1"/>
                </a:cubicBezTo>
                <a:close/>
              </a:path>
            </a:pathLst>
          </a:custGeom>
          <a:solidFill>
            <a:srgbClr val="559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-240375" y="4823952"/>
            <a:ext cx="9624742" cy="467111"/>
          </a:xfrm>
          <a:custGeom>
            <a:avLst/>
            <a:gdLst/>
            <a:ahLst/>
            <a:cxnLst/>
            <a:rect l="l" t="t" r="r" b="b"/>
            <a:pathLst>
              <a:path w="158739" h="34665" extrusionOk="0">
                <a:moveTo>
                  <a:pt x="3007" y="1"/>
                </a:moveTo>
                <a:cubicBezTo>
                  <a:pt x="2827" y="1"/>
                  <a:pt x="2647" y="89"/>
                  <a:pt x="2585" y="260"/>
                </a:cubicBezTo>
                <a:cubicBezTo>
                  <a:pt x="2546" y="162"/>
                  <a:pt x="2444" y="114"/>
                  <a:pt x="2338" y="114"/>
                </a:cubicBezTo>
                <a:cubicBezTo>
                  <a:pt x="2253" y="114"/>
                  <a:pt x="2165" y="144"/>
                  <a:pt x="2103" y="202"/>
                </a:cubicBezTo>
                <a:cubicBezTo>
                  <a:pt x="1964" y="334"/>
                  <a:pt x="1933" y="542"/>
                  <a:pt x="1934" y="732"/>
                </a:cubicBezTo>
                <a:cubicBezTo>
                  <a:pt x="1891" y="703"/>
                  <a:pt x="1842" y="690"/>
                  <a:pt x="1793" y="690"/>
                </a:cubicBezTo>
                <a:cubicBezTo>
                  <a:pt x="1590" y="690"/>
                  <a:pt x="1378" y="915"/>
                  <a:pt x="1461" y="1116"/>
                </a:cubicBezTo>
                <a:cubicBezTo>
                  <a:pt x="1456" y="1116"/>
                  <a:pt x="1451" y="1116"/>
                  <a:pt x="1446" y="1116"/>
                </a:cubicBezTo>
                <a:cubicBezTo>
                  <a:pt x="1204" y="1116"/>
                  <a:pt x="980" y="1340"/>
                  <a:pt x="985" y="1583"/>
                </a:cubicBezTo>
                <a:cubicBezTo>
                  <a:pt x="582" y="1624"/>
                  <a:pt x="219" y="1848"/>
                  <a:pt x="0" y="2191"/>
                </a:cubicBezTo>
                <a:lnTo>
                  <a:pt x="0" y="34664"/>
                </a:lnTo>
                <a:lnTo>
                  <a:pt x="158739" y="34664"/>
                </a:lnTo>
                <a:lnTo>
                  <a:pt x="158730" y="4785"/>
                </a:lnTo>
                <a:cubicBezTo>
                  <a:pt x="157628" y="4757"/>
                  <a:pt x="156337" y="4614"/>
                  <a:pt x="155119" y="4614"/>
                </a:cubicBezTo>
                <a:cubicBezTo>
                  <a:pt x="155014" y="4614"/>
                  <a:pt x="154909" y="4615"/>
                  <a:pt x="154805" y="4617"/>
                </a:cubicBezTo>
                <a:cubicBezTo>
                  <a:pt x="154797" y="4618"/>
                  <a:pt x="154788" y="4618"/>
                  <a:pt x="154780" y="4618"/>
                </a:cubicBezTo>
                <a:cubicBezTo>
                  <a:pt x="154741" y="4618"/>
                  <a:pt x="154703" y="4614"/>
                  <a:pt x="154671" y="4593"/>
                </a:cubicBezTo>
                <a:cubicBezTo>
                  <a:pt x="154628" y="4564"/>
                  <a:pt x="154608" y="4510"/>
                  <a:pt x="154576" y="4469"/>
                </a:cubicBezTo>
                <a:cubicBezTo>
                  <a:pt x="154529" y="4409"/>
                  <a:pt x="154426" y="4374"/>
                  <a:pt x="154331" y="4374"/>
                </a:cubicBezTo>
                <a:cubicBezTo>
                  <a:pt x="154261" y="4374"/>
                  <a:pt x="154195" y="4394"/>
                  <a:pt x="154162" y="4439"/>
                </a:cubicBezTo>
                <a:cubicBezTo>
                  <a:pt x="154167" y="4355"/>
                  <a:pt x="154168" y="4264"/>
                  <a:pt x="154123" y="4194"/>
                </a:cubicBezTo>
                <a:cubicBezTo>
                  <a:pt x="154094" y="4149"/>
                  <a:pt x="154038" y="4119"/>
                  <a:pt x="153987" y="4119"/>
                </a:cubicBezTo>
                <a:cubicBezTo>
                  <a:pt x="153957" y="4119"/>
                  <a:pt x="153929" y="4129"/>
                  <a:pt x="153908" y="4153"/>
                </a:cubicBezTo>
                <a:cubicBezTo>
                  <a:pt x="154002" y="3972"/>
                  <a:pt x="153857" y="3787"/>
                  <a:pt x="153687" y="3787"/>
                </a:cubicBezTo>
                <a:cubicBezTo>
                  <a:pt x="153641" y="3787"/>
                  <a:pt x="153593" y="3801"/>
                  <a:pt x="153547" y="3831"/>
                </a:cubicBezTo>
                <a:cubicBezTo>
                  <a:pt x="153529" y="3730"/>
                  <a:pt x="153507" y="3624"/>
                  <a:pt x="153441" y="3545"/>
                </a:cubicBezTo>
                <a:cubicBezTo>
                  <a:pt x="153399" y="3496"/>
                  <a:pt x="153332" y="3465"/>
                  <a:pt x="153269" y="3465"/>
                </a:cubicBezTo>
                <a:cubicBezTo>
                  <a:pt x="153231" y="3465"/>
                  <a:pt x="153194" y="3477"/>
                  <a:pt x="153166" y="3503"/>
                </a:cubicBezTo>
                <a:cubicBezTo>
                  <a:pt x="153188" y="3360"/>
                  <a:pt x="153053" y="3224"/>
                  <a:pt x="152913" y="3224"/>
                </a:cubicBezTo>
                <a:cubicBezTo>
                  <a:pt x="152894" y="3224"/>
                  <a:pt x="152875" y="3226"/>
                  <a:pt x="152857" y="3231"/>
                </a:cubicBezTo>
                <a:cubicBezTo>
                  <a:pt x="152823" y="3130"/>
                  <a:pt x="152727" y="3063"/>
                  <a:pt x="152623" y="3063"/>
                </a:cubicBezTo>
                <a:cubicBezTo>
                  <a:pt x="152608" y="3063"/>
                  <a:pt x="152594" y="3065"/>
                  <a:pt x="152579" y="3067"/>
                </a:cubicBezTo>
                <a:cubicBezTo>
                  <a:pt x="152458" y="3090"/>
                  <a:pt x="152371" y="3198"/>
                  <a:pt x="152377" y="3321"/>
                </a:cubicBezTo>
                <a:cubicBezTo>
                  <a:pt x="152348" y="3278"/>
                  <a:pt x="152298" y="3258"/>
                  <a:pt x="152247" y="3258"/>
                </a:cubicBezTo>
                <a:cubicBezTo>
                  <a:pt x="152190" y="3258"/>
                  <a:pt x="152130" y="3282"/>
                  <a:pt x="152090" y="3323"/>
                </a:cubicBezTo>
                <a:cubicBezTo>
                  <a:pt x="152014" y="3402"/>
                  <a:pt x="151993" y="3517"/>
                  <a:pt x="151983" y="3626"/>
                </a:cubicBezTo>
                <a:cubicBezTo>
                  <a:pt x="151947" y="3607"/>
                  <a:pt x="151912" y="3598"/>
                  <a:pt x="151878" y="3598"/>
                </a:cubicBezTo>
                <a:cubicBezTo>
                  <a:pt x="151716" y="3598"/>
                  <a:pt x="151591" y="3792"/>
                  <a:pt x="151706" y="3946"/>
                </a:cubicBezTo>
                <a:cubicBezTo>
                  <a:pt x="151668" y="3920"/>
                  <a:pt x="151624" y="3907"/>
                  <a:pt x="151579" y="3907"/>
                </a:cubicBezTo>
                <a:cubicBezTo>
                  <a:pt x="151536" y="3907"/>
                  <a:pt x="151494" y="3919"/>
                  <a:pt x="151456" y="3944"/>
                </a:cubicBezTo>
                <a:cubicBezTo>
                  <a:pt x="151455" y="4043"/>
                  <a:pt x="151484" y="4139"/>
                  <a:pt x="151540" y="4221"/>
                </a:cubicBezTo>
                <a:cubicBezTo>
                  <a:pt x="151130" y="4247"/>
                  <a:pt x="150715" y="4319"/>
                  <a:pt x="150309" y="4377"/>
                </a:cubicBezTo>
                <a:cubicBezTo>
                  <a:pt x="150359" y="4255"/>
                  <a:pt x="150251" y="4102"/>
                  <a:pt x="150122" y="4102"/>
                </a:cubicBezTo>
                <a:cubicBezTo>
                  <a:pt x="150117" y="4102"/>
                  <a:pt x="150112" y="4102"/>
                  <a:pt x="150107" y="4103"/>
                </a:cubicBezTo>
                <a:cubicBezTo>
                  <a:pt x="150177" y="4033"/>
                  <a:pt x="150179" y="3919"/>
                  <a:pt x="150109" y="3848"/>
                </a:cubicBezTo>
                <a:cubicBezTo>
                  <a:pt x="150074" y="3813"/>
                  <a:pt x="150028" y="3795"/>
                  <a:pt x="149981" y="3795"/>
                </a:cubicBezTo>
                <a:cubicBezTo>
                  <a:pt x="149936" y="3795"/>
                  <a:pt x="149891" y="3812"/>
                  <a:pt x="149855" y="3846"/>
                </a:cubicBezTo>
                <a:cubicBezTo>
                  <a:pt x="149877" y="3767"/>
                  <a:pt x="149898" y="3682"/>
                  <a:pt x="149867" y="3607"/>
                </a:cubicBezTo>
                <a:cubicBezTo>
                  <a:pt x="149847" y="3555"/>
                  <a:pt x="149790" y="3518"/>
                  <a:pt x="149737" y="3518"/>
                </a:cubicBezTo>
                <a:cubicBezTo>
                  <a:pt x="149713" y="3518"/>
                  <a:pt x="149689" y="3526"/>
                  <a:pt x="149671" y="3545"/>
                </a:cubicBezTo>
                <a:cubicBezTo>
                  <a:pt x="149746" y="3458"/>
                  <a:pt x="149669" y="3310"/>
                  <a:pt x="149560" y="3278"/>
                </a:cubicBezTo>
                <a:cubicBezTo>
                  <a:pt x="149536" y="3272"/>
                  <a:pt x="149512" y="3269"/>
                  <a:pt x="149488" y="3269"/>
                </a:cubicBezTo>
                <a:cubicBezTo>
                  <a:pt x="149400" y="3269"/>
                  <a:pt x="149311" y="3309"/>
                  <a:pt x="149234" y="3356"/>
                </a:cubicBezTo>
                <a:cubicBezTo>
                  <a:pt x="149255" y="3217"/>
                  <a:pt x="149110" y="3102"/>
                  <a:pt x="148977" y="3102"/>
                </a:cubicBezTo>
                <a:cubicBezTo>
                  <a:pt x="148926" y="3102"/>
                  <a:pt x="148877" y="3119"/>
                  <a:pt x="148839" y="3156"/>
                </a:cubicBezTo>
                <a:cubicBezTo>
                  <a:pt x="148824" y="3047"/>
                  <a:pt x="148804" y="2927"/>
                  <a:pt x="148719" y="2855"/>
                </a:cubicBezTo>
                <a:cubicBezTo>
                  <a:pt x="148689" y="2828"/>
                  <a:pt x="148647" y="2816"/>
                  <a:pt x="148605" y="2816"/>
                </a:cubicBezTo>
                <a:cubicBezTo>
                  <a:pt x="148534" y="2816"/>
                  <a:pt x="148465" y="2853"/>
                  <a:pt x="148459" y="2922"/>
                </a:cubicBezTo>
                <a:cubicBezTo>
                  <a:pt x="148460" y="2788"/>
                  <a:pt x="148349" y="2663"/>
                  <a:pt x="148215" y="2649"/>
                </a:cubicBezTo>
                <a:cubicBezTo>
                  <a:pt x="148206" y="2648"/>
                  <a:pt x="148197" y="2648"/>
                  <a:pt x="148188" y="2648"/>
                </a:cubicBezTo>
                <a:cubicBezTo>
                  <a:pt x="148065" y="2648"/>
                  <a:pt x="147945" y="2741"/>
                  <a:pt x="147918" y="2863"/>
                </a:cubicBezTo>
                <a:cubicBezTo>
                  <a:pt x="147901" y="2781"/>
                  <a:pt x="147817" y="2737"/>
                  <a:pt x="147732" y="2737"/>
                </a:cubicBezTo>
                <a:cubicBezTo>
                  <a:pt x="147698" y="2737"/>
                  <a:pt x="147664" y="2744"/>
                  <a:pt x="147634" y="2759"/>
                </a:cubicBezTo>
                <a:cubicBezTo>
                  <a:pt x="147529" y="2811"/>
                  <a:pt x="147470" y="2922"/>
                  <a:pt x="147425" y="3031"/>
                </a:cubicBezTo>
                <a:cubicBezTo>
                  <a:pt x="147416" y="2914"/>
                  <a:pt x="147325" y="2822"/>
                  <a:pt x="147209" y="2809"/>
                </a:cubicBezTo>
                <a:cubicBezTo>
                  <a:pt x="147200" y="2808"/>
                  <a:pt x="147190" y="2807"/>
                  <a:pt x="147181" y="2807"/>
                </a:cubicBezTo>
                <a:cubicBezTo>
                  <a:pt x="147076" y="2807"/>
                  <a:pt x="146982" y="2876"/>
                  <a:pt x="146949" y="2978"/>
                </a:cubicBezTo>
                <a:cubicBezTo>
                  <a:pt x="146928" y="2847"/>
                  <a:pt x="146815" y="2751"/>
                  <a:pt x="146683" y="2751"/>
                </a:cubicBezTo>
                <a:cubicBezTo>
                  <a:pt x="146679" y="2751"/>
                  <a:pt x="146675" y="2751"/>
                  <a:pt x="146671" y="2751"/>
                </a:cubicBezTo>
                <a:cubicBezTo>
                  <a:pt x="146534" y="2756"/>
                  <a:pt x="146423" y="2862"/>
                  <a:pt x="146411" y="2998"/>
                </a:cubicBezTo>
                <a:cubicBezTo>
                  <a:pt x="146355" y="2872"/>
                  <a:pt x="146231" y="2793"/>
                  <a:pt x="146096" y="2793"/>
                </a:cubicBezTo>
                <a:cubicBezTo>
                  <a:pt x="146079" y="2793"/>
                  <a:pt x="146061" y="2794"/>
                  <a:pt x="146044" y="2797"/>
                </a:cubicBezTo>
                <a:cubicBezTo>
                  <a:pt x="145891" y="2820"/>
                  <a:pt x="145771" y="2944"/>
                  <a:pt x="145754" y="3099"/>
                </a:cubicBezTo>
                <a:cubicBezTo>
                  <a:pt x="145696" y="3077"/>
                  <a:pt x="145635" y="3067"/>
                  <a:pt x="145576" y="3067"/>
                </a:cubicBezTo>
                <a:cubicBezTo>
                  <a:pt x="145385" y="3067"/>
                  <a:pt x="145209" y="3174"/>
                  <a:pt x="145189" y="3371"/>
                </a:cubicBezTo>
                <a:cubicBezTo>
                  <a:pt x="145172" y="3367"/>
                  <a:pt x="145154" y="3366"/>
                  <a:pt x="145137" y="3366"/>
                </a:cubicBezTo>
                <a:cubicBezTo>
                  <a:pt x="144983" y="3366"/>
                  <a:pt x="144835" y="3512"/>
                  <a:pt x="144849" y="3670"/>
                </a:cubicBezTo>
                <a:cubicBezTo>
                  <a:pt x="144851" y="3695"/>
                  <a:pt x="144856" y="3724"/>
                  <a:pt x="144843" y="3746"/>
                </a:cubicBezTo>
                <a:cubicBezTo>
                  <a:pt x="144823" y="3778"/>
                  <a:pt x="144778" y="3777"/>
                  <a:pt x="144740" y="3783"/>
                </a:cubicBezTo>
                <a:cubicBezTo>
                  <a:pt x="144634" y="3800"/>
                  <a:pt x="144557" y="3899"/>
                  <a:pt x="144533" y="4003"/>
                </a:cubicBezTo>
                <a:cubicBezTo>
                  <a:pt x="144507" y="4108"/>
                  <a:pt x="144525" y="4216"/>
                  <a:pt x="144542" y="4322"/>
                </a:cubicBezTo>
                <a:cubicBezTo>
                  <a:pt x="144371" y="4313"/>
                  <a:pt x="144198" y="4308"/>
                  <a:pt x="144026" y="4308"/>
                </a:cubicBezTo>
                <a:cubicBezTo>
                  <a:pt x="143774" y="4308"/>
                  <a:pt x="143522" y="4319"/>
                  <a:pt x="143275" y="4352"/>
                </a:cubicBezTo>
                <a:cubicBezTo>
                  <a:pt x="143249" y="4221"/>
                  <a:pt x="143195" y="4087"/>
                  <a:pt x="143084" y="4015"/>
                </a:cubicBezTo>
                <a:cubicBezTo>
                  <a:pt x="143041" y="3988"/>
                  <a:pt x="142988" y="3974"/>
                  <a:pt x="142937" y="3974"/>
                </a:cubicBezTo>
                <a:cubicBezTo>
                  <a:pt x="142854" y="3974"/>
                  <a:pt x="142774" y="4010"/>
                  <a:pt x="142737" y="4082"/>
                </a:cubicBezTo>
                <a:cubicBezTo>
                  <a:pt x="142722" y="3906"/>
                  <a:pt x="142607" y="3755"/>
                  <a:pt x="142440" y="3693"/>
                </a:cubicBezTo>
                <a:cubicBezTo>
                  <a:pt x="142356" y="3663"/>
                  <a:pt x="142269" y="3638"/>
                  <a:pt x="142187" y="3638"/>
                </a:cubicBezTo>
                <a:cubicBezTo>
                  <a:pt x="142110" y="3638"/>
                  <a:pt x="142038" y="3660"/>
                  <a:pt x="141980" y="3720"/>
                </a:cubicBezTo>
                <a:cubicBezTo>
                  <a:pt x="141816" y="3159"/>
                  <a:pt x="141398" y="2620"/>
                  <a:pt x="140820" y="2530"/>
                </a:cubicBezTo>
                <a:cubicBezTo>
                  <a:pt x="140756" y="2520"/>
                  <a:pt x="140692" y="2515"/>
                  <a:pt x="140627" y="2515"/>
                </a:cubicBezTo>
                <a:cubicBezTo>
                  <a:pt x="140425" y="2515"/>
                  <a:pt x="140221" y="2559"/>
                  <a:pt x="140023" y="2606"/>
                </a:cubicBezTo>
                <a:cubicBezTo>
                  <a:pt x="139882" y="2640"/>
                  <a:pt x="139740" y="2675"/>
                  <a:pt x="139607" y="2735"/>
                </a:cubicBezTo>
                <a:cubicBezTo>
                  <a:pt x="139342" y="2856"/>
                  <a:pt x="139144" y="3089"/>
                  <a:pt x="138940" y="3295"/>
                </a:cubicBezTo>
                <a:cubicBezTo>
                  <a:pt x="138792" y="3150"/>
                  <a:pt x="138584" y="3071"/>
                  <a:pt x="138377" y="3071"/>
                </a:cubicBezTo>
                <a:cubicBezTo>
                  <a:pt x="138288" y="3071"/>
                  <a:pt x="138199" y="3086"/>
                  <a:pt x="138115" y="3117"/>
                </a:cubicBezTo>
                <a:cubicBezTo>
                  <a:pt x="137836" y="3218"/>
                  <a:pt x="137586" y="3571"/>
                  <a:pt x="137558" y="3866"/>
                </a:cubicBezTo>
                <a:cubicBezTo>
                  <a:pt x="137110" y="3887"/>
                  <a:pt x="136624" y="3878"/>
                  <a:pt x="136177" y="3899"/>
                </a:cubicBezTo>
                <a:cubicBezTo>
                  <a:pt x="136235" y="3742"/>
                  <a:pt x="136111" y="3597"/>
                  <a:pt x="135968" y="3597"/>
                </a:cubicBezTo>
                <a:cubicBezTo>
                  <a:pt x="135931" y="3597"/>
                  <a:pt x="135893" y="3607"/>
                  <a:pt x="135856" y="3629"/>
                </a:cubicBezTo>
                <a:cubicBezTo>
                  <a:pt x="135915" y="3434"/>
                  <a:pt x="135765" y="3214"/>
                  <a:pt x="135569" y="3164"/>
                </a:cubicBezTo>
                <a:cubicBezTo>
                  <a:pt x="135531" y="3154"/>
                  <a:pt x="135494" y="3150"/>
                  <a:pt x="135457" y="3150"/>
                </a:cubicBezTo>
                <a:cubicBezTo>
                  <a:pt x="135299" y="3150"/>
                  <a:pt x="135147" y="3234"/>
                  <a:pt x="135046" y="3365"/>
                </a:cubicBezTo>
                <a:cubicBezTo>
                  <a:pt x="135060" y="3274"/>
                  <a:pt x="134996" y="3188"/>
                  <a:pt x="134905" y="3177"/>
                </a:cubicBezTo>
                <a:cubicBezTo>
                  <a:pt x="134898" y="3176"/>
                  <a:pt x="134891" y="3176"/>
                  <a:pt x="134885" y="3176"/>
                </a:cubicBezTo>
                <a:cubicBezTo>
                  <a:pt x="134800" y="3176"/>
                  <a:pt x="134729" y="3240"/>
                  <a:pt x="134721" y="3326"/>
                </a:cubicBezTo>
                <a:cubicBezTo>
                  <a:pt x="134691" y="3218"/>
                  <a:pt x="134592" y="3147"/>
                  <a:pt x="134484" y="3147"/>
                </a:cubicBezTo>
                <a:cubicBezTo>
                  <a:pt x="134471" y="3147"/>
                  <a:pt x="134457" y="3148"/>
                  <a:pt x="134443" y="3150"/>
                </a:cubicBezTo>
                <a:cubicBezTo>
                  <a:pt x="134319" y="3172"/>
                  <a:pt x="134232" y="3283"/>
                  <a:pt x="134239" y="3409"/>
                </a:cubicBezTo>
                <a:cubicBezTo>
                  <a:pt x="134203" y="3322"/>
                  <a:pt x="134114" y="3281"/>
                  <a:pt x="134020" y="3281"/>
                </a:cubicBezTo>
                <a:cubicBezTo>
                  <a:pt x="133943" y="3281"/>
                  <a:pt x="133862" y="3309"/>
                  <a:pt x="133807" y="3363"/>
                </a:cubicBezTo>
                <a:cubicBezTo>
                  <a:pt x="133685" y="3482"/>
                  <a:pt x="133667" y="3654"/>
                  <a:pt x="133683" y="3824"/>
                </a:cubicBezTo>
                <a:cubicBezTo>
                  <a:pt x="133489" y="3814"/>
                  <a:pt x="133296" y="3810"/>
                  <a:pt x="133103" y="3810"/>
                </a:cubicBezTo>
                <a:cubicBezTo>
                  <a:pt x="133042" y="3810"/>
                  <a:pt x="132981" y="3810"/>
                  <a:pt x="132920" y="3811"/>
                </a:cubicBezTo>
                <a:cubicBezTo>
                  <a:pt x="132943" y="3709"/>
                  <a:pt x="132951" y="3598"/>
                  <a:pt x="132902" y="3507"/>
                </a:cubicBezTo>
                <a:cubicBezTo>
                  <a:pt x="132865" y="3441"/>
                  <a:pt x="132789" y="3392"/>
                  <a:pt x="132716" y="3392"/>
                </a:cubicBezTo>
                <a:cubicBezTo>
                  <a:pt x="132689" y="3392"/>
                  <a:pt x="132663" y="3399"/>
                  <a:pt x="132638" y="3414"/>
                </a:cubicBezTo>
                <a:cubicBezTo>
                  <a:pt x="132682" y="3316"/>
                  <a:pt x="132676" y="3187"/>
                  <a:pt x="132595" y="3115"/>
                </a:cubicBezTo>
                <a:cubicBezTo>
                  <a:pt x="132565" y="3089"/>
                  <a:pt x="132524" y="3076"/>
                  <a:pt x="132483" y="3076"/>
                </a:cubicBezTo>
                <a:cubicBezTo>
                  <a:pt x="132416" y="3076"/>
                  <a:pt x="132350" y="3111"/>
                  <a:pt x="132333" y="3176"/>
                </a:cubicBezTo>
                <a:cubicBezTo>
                  <a:pt x="132354" y="3061"/>
                  <a:pt x="132372" y="2934"/>
                  <a:pt x="132309" y="2837"/>
                </a:cubicBezTo>
                <a:cubicBezTo>
                  <a:pt x="132276" y="2785"/>
                  <a:pt x="132211" y="2756"/>
                  <a:pt x="132151" y="2756"/>
                </a:cubicBezTo>
                <a:cubicBezTo>
                  <a:pt x="132098" y="2756"/>
                  <a:pt x="132048" y="2779"/>
                  <a:pt x="132030" y="2831"/>
                </a:cubicBezTo>
                <a:cubicBezTo>
                  <a:pt x="132023" y="2721"/>
                  <a:pt x="131920" y="2626"/>
                  <a:pt x="131810" y="2626"/>
                </a:cubicBezTo>
                <a:cubicBezTo>
                  <a:pt x="131807" y="2626"/>
                  <a:pt x="131805" y="2626"/>
                  <a:pt x="131802" y="2627"/>
                </a:cubicBezTo>
                <a:cubicBezTo>
                  <a:pt x="131688" y="2633"/>
                  <a:pt x="131591" y="2739"/>
                  <a:pt x="131595" y="2852"/>
                </a:cubicBezTo>
                <a:cubicBezTo>
                  <a:pt x="131551" y="2758"/>
                  <a:pt x="131457" y="2700"/>
                  <a:pt x="131357" y="2700"/>
                </a:cubicBezTo>
                <a:cubicBezTo>
                  <a:pt x="131340" y="2700"/>
                  <a:pt x="131324" y="2702"/>
                  <a:pt x="131307" y="2705"/>
                </a:cubicBezTo>
                <a:cubicBezTo>
                  <a:pt x="131189" y="2728"/>
                  <a:pt x="131100" y="2828"/>
                  <a:pt x="131093" y="2949"/>
                </a:cubicBezTo>
                <a:cubicBezTo>
                  <a:pt x="131054" y="2874"/>
                  <a:pt x="130977" y="2829"/>
                  <a:pt x="130895" y="2829"/>
                </a:cubicBezTo>
                <a:cubicBezTo>
                  <a:pt x="130886" y="2829"/>
                  <a:pt x="130876" y="2829"/>
                  <a:pt x="130866" y="2831"/>
                </a:cubicBezTo>
                <a:cubicBezTo>
                  <a:pt x="130776" y="2844"/>
                  <a:pt x="130591" y="2948"/>
                  <a:pt x="130576" y="3038"/>
                </a:cubicBezTo>
                <a:cubicBezTo>
                  <a:pt x="130528" y="2829"/>
                  <a:pt x="130369" y="2665"/>
                  <a:pt x="130162" y="2612"/>
                </a:cubicBezTo>
                <a:cubicBezTo>
                  <a:pt x="130122" y="2602"/>
                  <a:pt x="130081" y="2597"/>
                  <a:pt x="130040" y="2597"/>
                </a:cubicBezTo>
                <a:cubicBezTo>
                  <a:pt x="129874" y="2597"/>
                  <a:pt x="129710" y="2674"/>
                  <a:pt x="129603" y="2803"/>
                </a:cubicBezTo>
                <a:cubicBezTo>
                  <a:pt x="129665" y="2701"/>
                  <a:pt x="129545" y="2567"/>
                  <a:pt x="129426" y="2567"/>
                </a:cubicBezTo>
                <a:cubicBezTo>
                  <a:pt x="129426" y="2567"/>
                  <a:pt x="129425" y="2567"/>
                  <a:pt x="129425" y="2567"/>
                </a:cubicBezTo>
                <a:cubicBezTo>
                  <a:pt x="129305" y="2569"/>
                  <a:pt x="129204" y="2652"/>
                  <a:pt x="129113" y="2729"/>
                </a:cubicBezTo>
                <a:cubicBezTo>
                  <a:pt x="129106" y="2606"/>
                  <a:pt x="129011" y="2506"/>
                  <a:pt x="128889" y="2492"/>
                </a:cubicBezTo>
                <a:cubicBezTo>
                  <a:pt x="128879" y="2492"/>
                  <a:pt x="128870" y="2491"/>
                  <a:pt x="128861" y="2491"/>
                </a:cubicBezTo>
                <a:cubicBezTo>
                  <a:pt x="128749" y="2491"/>
                  <a:pt x="128648" y="2565"/>
                  <a:pt x="128618" y="2676"/>
                </a:cubicBezTo>
                <a:cubicBezTo>
                  <a:pt x="128616" y="2560"/>
                  <a:pt x="128500" y="2467"/>
                  <a:pt x="128384" y="2467"/>
                </a:cubicBezTo>
                <a:cubicBezTo>
                  <a:pt x="128383" y="2467"/>
                  <a:pt x="128382" y="2467"/>
                  <a:pt x="128382" y="2467"/>
                </a:cubicBezTo>
                <a:cubicBezTo>
                  <a:pt x="128265" y="2468"/>
                  <a:pt x="128158" y="2544"/>
                  <a:pt x="128094" y="2642"/>
                </a:cubicBezTo>
                <a:cubicBezTo>
                  <a:pt x="128110" y="2512"/>
                  <a:pt x="128011" y="2378"/>
                  <a:pt x="127881" y="2356"/>
                </a:cubicBezTo>
                <a:cubicBezTo>
                  <a:pt x="127868" y="2354"/>
                  <a:pt x="127855" y="2353"/>
                  <a:pt x="127843" y="2353"/>
                </a:cubicBezTo>
                <a:cubicBezTo>
                  <a:pt x="127726" y="2353"/>
                  <a:pt x="127610" y="2441"/>
                  <a:pt x="127586" y="2556"/>
                </a:cubicBezTo>
                <a:cubicBezTo>
                  <a:pt x="127551" y="2378"/>
                  <a:pt x="127417" y="2235"/>
                  <a:pt x="127241" y="2191"/>
                </a:cubicBezTo>
                <a:cubicBezTo>
                  <a:pt x="127213" y="2184"/>
                  <a:pt x="127183" y="2181"/>
                  <a:pt x="127152" y="2181"/>
                </a:cubicBezTo>
                <a:cubicBezTo>
                  <a:pt x="126995" y="2181"/>
                  <a:pt x="126817" y="2265"/>
                  <a:pt x="126728" y="2384"/>
                </a:cubicBezTo>
                <a:cubicBezTo>
                  <a:pt x="126740" y="2270"/>
                  <a:pt x="126666" y="2167"/>
                  <a:pt x="126555" y="2141"/>
                </a:cubicBezTo>
                <a:cubicBezTo>
                  <a:pt x="126538" y="2137"/>
                  <a:pt x="126521" y="2135"/>
                  <a:pt x="126505" y="2135"/>
                </a:cubicBezTo>
                <a:cubicBezTo>
                  <a:pt x="126412" y="2135"/>
                  <a:pt x="126326" y="2194"/>
                  <a:pt x="126294" y="2286"/>
                </a:cubicBezTo>
                <a:cubicBezTo>
                  <a:pt x="126282" y="2191"/>
                  <a:pt x="126184" y="2122"/>
                  <a:pt x="126088" y="2122"/>
                </a:cubicBezTo>
                <a:cubicBezTo>
                  <a:pt x="126078" y="2122"/>
                  <a:pt x="126068" y="2123"/>
                  <a:pt x="126059" y="2124"/>
                </a:cubicBezTo>
                <a:cubicBezTo>
                  <a:pt x="125954" y="2140"/>
                  <a:pt x="125869" y="2224"/>
                  <a:pt x="125829" y="2323"/>
                </a:cubicBezTo>
                <a:cubicBezTo>
                  <a:pt x="125774" y="2191"/>
                  <a:pt x="125655" y="2127"/>
                  <a:pt x="125535" y="2127"/>
                </a:cubicBezTo>
                <a:cubicBezTo>
                  <a:pt x="125403" y="2127"/>
                  <a:pt x="125271" y="2206"/>
                  <a:pt x="125228" y="2358"/>
                </a:cubicBezTo>
                <a:cubicBezTo>
                  <a:pt x="125105" y="2294"/>
                  <a:pt x="124969" y="2261"/>
                  <a:pt x="124833" y="2261"/>
                </a:cubicBezTo>
                <a:cubicBezTo>
                  <a:pt x="124713" y="2261"/>
                  <a:pt x="124592" y="2287"/>
                  <a:pt x="124480" y="2338"/>
                </a:cubicBezTo>
                <a:cubicBezTo>
                  <a:pt x="124244" y="2447"/>
                  <a:pt x="124032" y="2633"/>
                  <a:pt x="123976" y="2886"/>
                </a:cubicBezTo>
                <a:cubicBezTo>
                  <a:pt x="123995" y="2760"/>
                  <a:pt x="123866" y="2655"/>
                  <a:pt x="123745" y="2655"/>
                </a:cubicBezTo>
                <a:cubicBezTo>
                  <a:pt x="123703" y="2655"/>
                  <a:pt x="123662" y="2668"/>
                  <a:pt x="123629" y="2698"/>
                </a:cubicBezTo>
                <a:cubicBezTo>
                  <a:pt x="123651" y="2543"/>
                  <a:pt x="123527" y="2435"/>
                  <a:pt x="123399" y="2435"/>
                </a:cubicBezTo>
                <a:cubicBezTo>
                  <a:pt x="123336" y="2435"/>
                  <a:pt x="123271" y="2462"/>
                  <a:pt x="123223" y="2524"/>
                </a:cubicBezTo>
                <a:cubicBezTo>
                  <a:pt x="123216" y="2378"/>
                  <a:pt x="123098" y="2291"/>
                  <a:pt x="122978" y="2291"/>
                </a:cubicBezTo>
                <a:cubicBezTo>
                  <a:pt x="122899" y="2291"/>
                  <a:pt x="122819" y="2329"/>
                  <a:pt x="122770" y="2413"/>
                </a:cubicBezTo>
                <a:cubicBezTo>
                  <a:pt x="122796" y="2284"/>
                  <a:pt x="122710" y="2141"/>
                  <a:pt x="122583" y="2105"/>
                </a:cubicBezTo>
                <a:cubicBezTo>
                  <a:pt x="122561" y="2099"/>
                  <a:pt x="122539" y="2096"/>
                  <a:pt x="122517" y="2096"/>
                </a:cubicBezTo>
                <a:cubicBezTo>
                  <a:pt x="122409" y="2096"/>
                  <a:pt x="122301" y="2165"/>
                  <a:pt x="122262" y="2267"/>
                </a:cubicBezTo>
                <a:cubicBezTo>
                  <a:pt x="122224" y="2150"/>
                  <a:pt x="122115" y="2072"/>
                  <a:pt x="121995" y="2072"/>
                </a:cubicBezTo>
                <a:cubicBezTo>
                  <a:pt x="121986" y="2072"/>
                  <a:pt x="121977" y="2073"/>
                  <a:pt x="121967" y="2074"/>
                </a:cubicBezTo>
                <a:cubicBezTo>
                  <a:pt x="121836" y="2087"/>
                  <a:pt x="121732" y="2191"/>
                  <a:pt x="121716" y="2321"/>
                </a:cubicBezTo>
                <a:cubicBezTo>
                  <a:pt x="121667" y="2239"/>
                  <a:pt x="121578" y="2191"/>
                  <a:pt x="121486" y="2191"/>
                </a:cubicBezTo>
                <a:cubicBezTo>
                  <a:pt x="121455" y="2191"/>
                  <a:pt x="121423" y="2197"/>
                  <a:pt x="121391" y="2209"/>
                </a:cubicBezTo>
                <a:cubicBezTo>
                  <a:pt x="121271" y="2256"/>
                  <a:pt x="121201" y="2384"/>
                  <a:pt x="121226" y="2511"/>
                </a:cubicBezTo>
                <a:cubicBezTo>
                  <a:pt x="121185" y="2471"/>
                  <a:pt x="121132" y="2452"/>
                  <a:pt x="121078" y="2452"/>
                </a:cubicBezTo>
                <a:cubicBezTo>
                  <a:pt x="121034" y="2452"/>
                  <a:pt x="120991" y="2465"/>
                  <a:pt x="120953" y="2491"/>
                </a:cubicBezTo>
                <a:cubicBezTo>
                  <a:pt x="120870" y="2552"/>
                  <a:pt x="120841" y="2663"/>
                  <a:pt x="120884" y="2757"/>
                </a:cubicBezTo>
                <a:cubicBezTo>
                  <a:pt x="120883" y="2757"/>
                  <a:pt x="120881" y="2757"/>
                  <a:pt x="120879" y="2757"/>
                </a:cubicBezTo>
                <a:cubicBezTo>
                  <a:pt x="120677" y="2757"/>
                  <a:pt x="120541" y="3038"/>
                  <a:pt x="120668" y="3196"/>
                </a:cubicBezTo>
                <a:cubicBezTo>
                  <a:pt x="120637" y="3187"/>
                  <a:pt x="120605" y="3182"/>
                  <a:pt x="120572" y="3182"/>
                </a:cubicBezTo>
                <a:cubicBezTo>
                  <a:pt x="120440" y="3182"/>
                  <a:pt x="120307" y="3259"/>
                  <a:pt x="120249" y="3380"/>
                </a:cubicBezTo>
                <a:cubicBezTo>
                  <a:pt x="120167" y="3309"/>
                  <a:pt x="120059" y="3275"/>
                  <a:pt x="119949" y="3275"/>
                </a:cubicBezTo>
                <a:cubicBezTo>
                  <a:pt x="119797" y="3275"/>
                  <a:pt x="119642" y="3339"/>
                  <a:pt x="119548" y="3455"/>
                </a:cubicBezTo>
                <a:cubicBezTo>
                  <a:pt x="119443" y="3449"/>
                  <a:pt x="119338" y="3447"/>
                  <a:pt x="119234" y="3447"/>
                </a:cubicBezTo>
                <a:cubicBezTo>
                  <a:pt x="118769" y="3447"/>
                  <a:pt x="118309" y="3490"/>
                  <a:pt x="117843" y="3490"/>
                </a:cubicBezTo>
                <a:cubicBezTo>
                  <a:pt x="117819" y="3490"/>
                  <a:pt x="117794" y="3490"/>
                  <a:pt x="117770" y="3490"/>
                </a:cubicBezTo>
                <a:cubicBezTo>
                  <a:pt x="117512" y="3487"/>
                  <a:pt x="117254" y="3486"/>
                  <a:pt x="116996" y="3486"/>
                </a:cubicBezTo>
                <a:cubicBezTo>
                  <a:pt x="112096" y="3486"/>
                  <a:pt x="107206" y="3934"/>
                  <a:pt x="102333" y="4466"/>
                </a:cubicBezTo>
                <a:cubicBezTo>
                  <a:pt x="102037" y="4499"/>
                  <a:pt x="101737" y="4547"/>
                  <a:pt x="101443" y="4547"/>
                </a:cubicBezTo>
                <a:cubicBezTo>
                  <a:pt x="101249" y="4547"/>
                  <a:pt x="101058" y="4526"/>
                  <a:pt x="100870" y="4466"/>
                </a:cubicBezTo>
                <a:cubicBezTo>
                  <a:pt x="100940" y="4138"/>
                  <a:pt x="100728" y="3792"/>
                  <a:pt x="100431" y="3633"/>
                </a:cubicBezTo>
                <a:cubicBezTo>
                  <a:pt x="100428" y="3523"/>
                  <a:pt x="100340" y="3461"/>
                  <a:pt x="100252" y="3461"/>
                </a:cubicBezTo>
                <a:cubicBezTo>
                  <a:pt x="100186" y="3461"/>
                  <a:pt x="100119" y="3497"/>
                  <a:pt x="100089" y="3574"/>
                </a:cubicBezTo>
                <a:cubicBezTo>
                  <a:pt x="100134" y="3455"/>
                  <a:pt x="100031" y="3323"/>
                  <a:pt x="99909" y="3287"/>
                </a:cubicBezTo>
                <a:cubicBezTo>
                  <a:pt x="99871" y="3276"/>
                  <a:pt x="99833" y="3271"/>
                  <a:pt x="99794" y="3271"/>
                </a:cubicBezTo>
                <a:cubicBezTo>
                  <a:pt x="99708" y="3271"/>
                  <a:pt x="99620" y="3293"/>
                  <a:pt x="99535" y="3315"/>
                </a:cubicBezTo>
                <a:cubicBezTo>
                  <a:pt x="99572" y="3129"/>
                  <a:pt x="99426" y="2978"/>
                  <a:pt x="99261" y="2978"/>
                </a:cubicBezTo>
                <a:cubicBezTo>
                  <a:pt x="99212" y="2978"/>
                  <a:pt x="99161" y="2992"/>
                  <a:pt x="99114" y="3021"/>
                </a:cubicBezTo>
                <a:cubicBezTo>
                  <a:pt x="99156" y="2882"/>
                  <a:pt x="99099" y="2734"/>
                  <a:pt x="98976" y="2659"/>
                </a:cubicBezTo>
                <a:cubicBezTo>
                  <a:pt x="98925" y="2629"/>
                  <a:pt x="98869" y="2614"/>
                  <a:pt x="98813" y="2614"/>
                </a:cubicBezTo>
                <a:cubicBezTo>
                  <a:pt x="98732" y="2614"/>
                  <a:pt x="98652" y="2645"/>
                  <a:pt x="98591" y="2705"/>
                </a:cubicBezTo>
                <a:cubicBezTo>
                  <a:pt x="98569" y="2398"/>
                  <a:pt x="98383" y="2071"/>
                  <a:pt x="98081" y="2014"/>
                </a:cubicBezTo>
                <a:cubicBezTo>
                  <a:pt x="98061" y="2010"/>
                  <a:pt x="98040" y="2009"/>
                  <a:pt x="98019" y="2009"/>
                </a:cubicBezTo>
                <a:cubicBezTo>
                  <a:pt x="97856" y="2009"/>
                  <a:pt x="97665" y="2116"/>
                  <a:pt x="97564" y="2234"/>
                </a:cubicBezTo>
                <a:cubicBezTo>
                  <a:pt x="97554" y="2144"/>
                  <a:pt x="97479" y="2079"/>
                  <a:pt x="97391" y="2079"/>
                </a:cubicBezTo>
                <a:cubicBezTo>
                  <a:pt x="97383" y="2079"/>
                  <a:pt x="97375" y="2080"/>
                  <a:pt x="97367" y="2081"/>
                </a:cubicBezTo>
                <a:cubicBezTo>
                  <a:pt x="97270" y="2094"/>
                  <a:pt x="97204" y="2185"/>
                  <a:pt x="97219" y="2281"/>
                </a:cubicBezTo>
                <a:cubicBezTo>
                  <a:pt x="97147" y="2206"/>
                  <a:pt x="97057" y="2172"/>
                  <a:pt x="96968" y="2172"/>
                </a:cubicBezTo>
                <a:cubicBezTo>
                  <a:pt x="96783" y="2172"/>
                  <a:pt x="96606" y="2319"/>
                  <a:pt x="96613" y="2537"/>
                </a:cubicBezTo>
                <a:cubicBezTo>
                  <a:pt x="96444" y="2372"/>
                  <a:pt x="96210" y="2260"/>
                  <a:pt x="95977" y="2260"/>
                </a:cubicBezTo>
                <a:cubicBezTo>
                  <a:pt x="95915" y="2260"/>
                  <a:pt x="95853" y="2268"/>
                  <a:pt x="95792" y="2285"/>
                </a:cubicBezTo>
                <a:cubicBezTo>
                  <a:pt x="95505" y="2367"/>
                  <a:pt x="95288" y="2692"/>
                  <a:pt x="95382" y="2977"/>
                </a:cubicBezTo>
                <a:cubicBezTo>
                  <a:pt x="95356" y="2966"/>
                  <a:pt x="95329" y="2961"/>
                  <a:pt x="95302" y="2961"/>
                </a:cubicBezTo>
                <a:cubicBezTo>
                  <a:pt x="95229" y="2961"/>
                  <a:pt x="95158" y="3000"/>
                  <a:pt x="95119" y="3067"/>
                </a:cubicBezTo>
                <a:cubicBezTo>
                  <a:pt x="95063" y="2970"/>
                  <a:pt x="94961" y="2912"/>
                  <a:pt x="94852" y="2912"/>
                </a:cubicBezTo>
                <a:cubicBezTo>
                  <a:pt x="94837" y="2912"/>
                  <a:pt x="94822" y="2913"/>
                  <a:pt x="94807" y="2915"/>
                </a:cubicBezTo>
                <a:cubicBezTo>
                  <a:pt x="94697" y="3119"/>
                  <a:pt x="94488" y="3235"/>
                  <a:pt x="94272" y="3235"/>
                </a:cubicBezTo>
                <a:cubicBezTo>
                  <a:pt x="94176" y="3235"/>
                  <a:pt x="94078" y="3212"/>
                  <a:pt x="93988" y="3164"/>
                </a:cubicBezTo>
                <a:cubicBezTo>
                  <a:pt x="93955" y="3012"/>
                  <a:pt x="93796" y="2915"/>
                  <a:pt x="93644" y="2915"/>
                </a:cubicBezTo>
                <a:cubicBezTo>
                  <a:pt x="93567" y="2915"/>
                  <a:pt x="93490" y="2940"/>
                  <a:pt x="93433" y="2996"/>
                </a:cubicBezTo>
                <a:cubicBezTo>
                  <a:pt x="93436" y="2815"/>
                  <a:pt x="93330" y="2651"/>
                  <a:pt x="93165" y="2578"/>
                </a:cubicBezTo>
                <a:cubicBezTo>
                  <a:pt x="93125" y="2562"/>
                  <a:pt x="93081" y="2554"/>
                  <a:pt x="93036" y="2554"/>
                </a:cubicBezTo>
                <a:cubicBezTo>
                  <a:pt x="92896" y="2554"/>
                  <a:pt x="92742" y="2625"/>
                  <a:pt x="92650" y="2721"/>
                </a:cubicBezTo>
                <a:cubicBezTo>
                  <a:pt x="92630" y="2555"/>
                  <a:pt x="92473" y="2418"/>
                  <a:pt x="92307" y="2418"/>
                </a:cubicBezTo>
                <a:cubicBezTo>
                  <a:pt x="92304" y="2418"/>
                  <a:pt x="92301" y="2418"/>
                  <a:pt x="92299" y="2418"/>
                </a:cubicBezTo>
                <a:cubicBezTo>
                  <a:pt x="92130" y="2421"/>
                  <a:pt x="91976" y="2569"/>
                  <a:pt x="91964" y="2739"/>
                </a:cubicBezTo>
                <a:cubicBezTo>
                  <a:pt x="91919" y="2592"/>
                  <a:pt x="91769" y="2488"/>
                  <a:pt x="91618" y="2488"/>
                </a:cubicBezTo>
                <a:cubicBezTo>
                  <a:pt x="91594" y="2488"/>
                  <a:pt x="91570" y="2491"/>
                  <a:pt x="91546" y="2496"/>
                </a:cubicBezTo>
                <a:cubicBezTo>
                  <a:pt x="91408" y="2527"/>
                  <a:pt x="91229" y="2575"/>
                  <a:pt x="91176" y="2682"/>
                </a:cubicBezTo>
                <a:lnTo>
                  <a:pt x="91176" y="2682"/>
                </a:lnTo>
                <a:cubicBezTo>
                  <a:pt x="91173" y="2514"/>
                  <a:pt x="91032" y="2347"/>
                  <a:pt x="90860" y="2339"/>
                </a:cubicBezTo>
                <a:cubicBezTo>
                  <a:pt x="90898" y="2237"/>
                  <a:pt x="90853" y="2122"/>
                  <a:pt x="90756" y="2072"/>
                </a:cubicBezTo>
                <a:cubicBezTo>
                  <a:pt x="90725" y="2057"/>
                  <a:pt x="90692" y="2049"/>
                  <a:pt x="90659" y="2049"/>
                </a:cubicBezTo>
                <a:cubicBezTo>
                  <a:pt x="90589" y="2049"/>
                  <a:pt x="90521" y="2084"/>
                  <a:pt x="90480" y="2146"/>
                </a:cubicBezTo>
                <a:cubicBezTo>
                  <a:pt x="90540" y="2014"/>
                  <a:pt x="90483" y="1843"/>
                  <a:pt x="90356" y="1773"/>
                </a:cubicBezTo>
                <a:cubicBezTo>
                  <a:pt x="90315" y="1751"/>
                  <a:pt x="90269" y="1740"/>
                  <a:pt x="90223" y="1740"/>
                </a:cubicBezTo>
                <a:cubicBezTo>
                  <a:pt x="90126" y="1740"/>
                  <a:pt x="90028" y="1787"/>
                  <a:pt x="89975" y="1868"/>
                </a:cubicBezTo>
                <a:cubicBezTo>
                  <a:pt x="90026" y="1756"/>
                  <a:pt x="89901" y="1631"/>
                  <a:pt x="89778" y="1631"/>
                </a:cubicBezTo>
                <a:cubicBezTo>
                  <a:pt x="89774" y="1631"/>
                  <a:pt x="89770" y="1631"/>
                  <a:pt x="89766" y="1632"/>
                </a:cubicBezTo>
                <a:cubicBezTo>
                  <a:pt x="89639" y="1639"/>
                  <a:pt x="89535" y="1731"/>
                  <a:pt x="89442" y="1816"/>
                </a:cubicBezTo>
                <a:cubicBezTo>
                  <a:pt x="89441" y="1679"/>
                  <a:pt x="89318" y="1553"/>
                  <a:pt x="89179" y="1550"/>
                </a:cubicBezTo>
                <a:cubicBezTo>
                  <a:pt x="89177" y="1550"/>
                  <a:pt x="89175" y="1550"/>
                  <a:pt x="89173" y="1550"/>
                </a:cubicBezTo>
                <a:cubicBezTo>
                  <a:pt x="89038" y="1550"/>
                  <a:pt x="88911" y="1668"/>
                  <a:pt x="88903" y="1803"/>
                </a:cubicBezTo>
                <a:cubicBezTo>
                  <a:pt x="88897" y="1659"/>
                  <a:pt x="88745" y="1564"/>
                  <a:pt x="88597" y="1564"/>
                </a:cubicBezTo>
                <a:cubicBezTo>
                  <a:pt x="88569" y="1564"/>
                  <a:pt x="88542" y="1568"/>
                  <a:pt x="88515" y="1575"/>
                </a:cubicBezTo>
                <a:cubicBezTo>
                  <a:pt x="88348" y="1620"/>
                  <a:pt x="88226" y="1757"/>
                  <a:pt x="88115" y="1890"/>
                </a:cubicBezTo>
                <a:cubicBezTo>
                  <a:pt x="88080" y="1739"/>
                  <a:pt x="87945" y="1634"/>
                  <a:pt x="87791" y="1634"/>
                </a:cubicBezTo>
                <a:cubicBezTo>
                  <a:pt x="87789" y="1634"/>
                  <a:pt x="87786" y="1634"/>
                  <a:pt x="87783" y="1634"/>
                </a:cubicBezTo>
                <a:cubicBezTo>
                  <a:pt x="87628" y="1638"/>
                  <a:pt x="87494" y="1749"/>
                  <a:pt x="87463" y="1903"/>
                </a:cubicBezTo>
                <a:cubicBezTo>
                  <a:pt x="87451" y="1804"/>
                  <a:pt x="87348" y="1746"/>
                  <a:pt x="87245" y="1746"/>
                </a:cubicBezTo>
                <a:cubicBezTo>
                  <a:pt x="87211" y="1746"/>
                  <a:pt x="87177" y="1752"/>
                  <a:pt x="87146" y="1766"/>
                </a:cubicBezTo>
                <a:cubicBezTo>
                  <a:pt x="87024" y="1818"/>
                  <a:pt x="86947" y="1938"/>
                  <a:pt x="86877" y="2053"/>
                </a:cubicBezTo>
                <a:cubicBezTo>
                  <a:pt x="86850" y="1916"/>
                  <a:pt x="86708" y="1825"/>
                  <a:pt x="86571" y="1825"/>
                </a:cubicBezTo>
                <a:cubicBezTo>
                  <a:pt x="86512" y="1825"/>
                  <a:pt x="86453" y="1842"/>
                  <a:pt x="86406" y="1880"/>
                </a:cubicBezTo>
                <a:cubicBezTo>
                  <a:pt x="86394" y="1703"/>
                  <a:pt x="86192" y="1510"/>
                  <a:pt x="86013" y="1510"/>
                </a:cubicBezTo>
                <a:cubicBezTo>
                  <a:pt x="85990" y="1510"/>
                  <a:pt x="85967" y="1514"/>
                  <a:pt x="85945" y="1521"/>
                </a:cubicBezTo>
                <a:cubicBezTo>
                  <a:pt x="85959" y="1367"/>
                  <a:pt x="85818" y="1219"/>
                  <a:pt x="85665" y="1219"/>
                </a:cubicBezTo>
                <a:cubicBezTo>
                  <a:pt x="85658" y="1219"/>
                  <a:pt x="85652" y="1219"/>
                  <a:pt x="85645" y="1220"/>
                </a:cubicBezTo>
                <a:lnTo>
                  <a:pt x="85586" y="1033"/>
                </a:lnTo>
                <a:cubicBezTo>
                  <a:pt x="85181" y="852"/>
                  <a:pt x="84746" y="759"/>
                  <a:pt x="84307" y="759"/>
                </a:cubicBezTo>
                <a:cubicBezTo>
                  <a:pt x="84123" y="759"/>
                  <a:pt x="83938" y="775"/>
                  <a:pt x="83755" y="808"/>
                </a:cubicBezTo>
                <a:cubicBezTo>
                  <a:pt x="83603" y="836"/>
                  <a:pt x="83411" y="944"/>
                  <a:pt x="83463" y="1090"/>
                </a:cubicBezTo>
                <a:cubicBezTo>
                  <a:pt x="83426" y="1011"/>
                  <a:pt x="83339" y="963"/>
                  <a:pt x="83254" y="963"/>
                </a:cubicBezTo>
                <a:cubicBezTo>
                  <a:pt x="83219" y="963"/>
                  <a:pt x="83185" y="970"/>
                  <a:pt x="83155" y="987"/>
                </a:cubicBezTo>
                <a:cubicBezTo>
                  <a:pt x="83048" y="1044"/>
                  <a:pt x="83006" y="1197"/>
                  <a:pt x="83070" y="1300"/>
                </a:cubicBezTo>
                <a:cubicBezTo>
                  <a:pt x="83024" y="1254"/>
                  <a:pt x="82967" y="1235"/>
                  <a:pt x="82907" y="1235"/>
                </a:cubicBezTo>
                <a:cubicBezTo>
                  <a:pt x="82723" y="1235"/>
                  <a:pt x="82519" y="1423"/>
                  <a:pt x="82587" y="1610"/>
                </a:cubicBezTo>
                <a:lnTo>
                  <a:pt x="82587" y="1610"/>
                </a:lnTo>
                <a:cubicBezTo>
                  <a:pt x="82552" y="1523"/>
                  <a:pt x="82462" y="1480"/>
                  <a:pt x="82367" y="1480"/>
                </a:cubicBezTo>
                <a:cubicBezTo>
                  <a:pt x="82287" y="1480"/>
                  <a:pt x="82204" y="1511"/>
                  <a:pt x="82150" y="1571"/>
                </a:cubicBezTo>
                <a:cubicBezTo>
                  <a:pt x="82033" y="1703"/>
                  <a:pt x="82038" y="1907"/>
                  <a:pt x="82101" y="2074"/>
                </a:cubicBezTo>
                <a:cubicBezTo>
                  <a:pt x="82003" y="1992"/>
                  <a:pt x="81876" y="1950"/>
                  <a:pt x="81749" y="1950"/>
                </a:cubicBezTo>
                <a:cubicBezTo>
                  <a:pt x="81648" y="1950"/>
                  <a:pt x="81547" y="1976"/>
                  <a:pt x="81462" y="2030"/>
                </a:cubicBezTo>
                <a:cubicBezTo>
                  <a:pt x="81269" y="2153"/>
                  <a:pt x="81169" y="2406"/>
                  <a:pt x="81227" y="2627"/>
                </a:cubicBezTo>
                <a:cubicBezTo>
                  <a:pt x="81192" y="2588"/>
                  <a:pt x="81143" y="2571"/>
                  <a:pt x="81093" y="2571"/>
                </a:cubicBezTo>
                <a:cubicBezTo>
                  <a:pt x="80992" y="2571"/>
                  <a:pt x="80885" y="2639"/>
                  <a:pt x="80875" y="2742"/>
                </a:cubicBezTo>
                <a:cubicBezTo>
                  <a:pt x="80800" y="2689"/>
                  <a:pt x="80711" y="2665"/>
                  <a:pt x="80620" y="2665"/>
                </a:cubicBezTo>
                <a:cubicBezTo>
                  <a:pt x="80433" y="2665"/>
                  <a:pt x="80243" y="2769"/>
                  <a:pt x="80168" y="2942"/>
                </a:cubicBezTo>
                <a:cubicBezTo>
                  <a:pt x="80111" y="2789"/>
                  <a:pt x="79948" y="2708"/>
                  <a:pt x="79787" y="2708"/>
                </a:cubicBezTo>
                <a:cubicBezTo>
                  <a:pt x="79653" y="2708"/>
                  <a:pt x="79521" y="2764"/>
                  <a:pt x="79453" y="2881"/>
                </a:cubicBezTo>
                <a:cubicBezTo>
                  <a:pt x="79462" y="2733"/>
                  <a:pt x="79310" y="2620"/>
                  <a:pt x="79168" y="2620"/>
                </a:cubicBezTo>
                <a:cubicBezTo>
                  <a:pt x="79112" y="2620"/>
                  <a:pt x="79057" y="2638"/>
                  <a:pt x="79015" y="2678"/>
                </a:cubicBezTo>
                <a:cubicBezTo>
                  <a:pt x="79035" y="2582"/>
                  <a:pt x="78932" y="2512"/>
                  <a:pt x="78840" y="2512"/>
                </a:cubicBezTo>
                <a:cubicBezTo>
                  <a:pt x="78789" y="2512"/>
                  <a:pt x="78741" y="2533"/>
                  <a:pt x="78719" y="2583"/>
                </a:cubicBezTo>
                <a:cubicBezTo>
                  <a:pt x="78704" y="2553"/>
                  <a:pt x="78667" y="2543"/>
                  <a:pt x="78623" y="2543"/>
                </a:cubicBezTo>
                <a:cubicBezTo>
                  <a:pt x="78559" y="2543"/>
                  <a:pt x="78482" y="2562"/>
                  <a:pt x="78434" y="2567"/>
                </a:cubicBezTo>
                <a:cubicBezTo>
                  <a:pt x="78213" y="2234"/>
                  <a:pt x="77815" y="2076"/>
                  <a:pt x="77410" y="2076"/>
                </a:cubicBezTo>
                <a:cubicBezTo>
                  <a:pt x="77188" y="2076"/>
                  <a:pt x="76963" y="2123"/>
                  <a:pt x="76763" y="2215"/>
                </a:cubicBezTo>
                <a:cubicBezTo>
                  <a:pt x="76865" y="1941"/>
                  <a:pt x="76687" y="1597"/>
                  <a:pt x="76405" y="1521"/>
                </a:cubicBezTo>
                <a:cubicBezTo>
                  <a:pt x="76365" y="1510"/>
                  <a:pt x="76324" y="1505"/>
                  <a:pt x="76283" y="1505"/>
                </a:cubicBezTo>
                <a:cubicBezTo>
                  <a:pt x="76035" y="1505"/>
                  <a:pt x="75788" y="1693"/>
                  <a:pt x="75746" y="1941"/>
                </a:cubicBezTo>
                <a:cubicBezTo>
                  <a:pt x="75521" y="1655"/>
                  <a:pt x="75158" y="1506"/>
                  <a:pt x="74797" y="1506"/>
                </a:cubicBezTo>
                <a:cubicBezTo>
                  <a:pt x="74520" y="1506"/>
                  <a:pt x="74244" y="1594"/>
                  <a:pt x="74034" y="1777"/>
                </a:cubicBezTo>
                <a:cubicBezTo>
                  <a:pt x="73969" y="1755"/>
                  <a:pt x="73900" y="1744"/>
                  <a:pt x="73832" y="1744"/>
                </a:cubicBezTo>
                <a:cubicBezTo>
                  <a:pt x="73630" y="1744"/>
                  <a:pt x="73428" y="1836"/>
                  <a:pt x="73305" y="1995"/>
                </a:cubicBezTo>
                <a:cubicBezTo>
                  <a:pt x="73216" y="1758"/>
                  <a:pt x="72970" y="1594"/>
                  <a:pt x="72719" y="1594"/>
                </a:cubicBezTo>
                <a:cubicBezTo>
                  <a:pt x="72700" y="1594"/>
                  <a:pt x="72680" y="1595"/>
                  <a:pt x="72661" y="1597"/>
                </a:cubicBezTo>
                <a:cubicBezTo>
                  <a:pt x="72391" y="1623"/>
                  <a:pt x="72154" y="1848"/>
                  <a:pt x="72111" y="2115"/>
                </a:cubicBezTo>
                <a:cubicBezTo>
                  <a:pt x="71375" y="1941"/>
                  <a:pt x="70632" y="1809"/>
                  <a:pt x="69882" y="1719"/>
                </a:cubicBezTo>
                <a:cubicBezTo>
                  <a:pt x="69796" y="1708"/>
                  <a:pt x="69707" y="1699"/>
                  <a:pt x="69619" y="1699"/>
                </a:cubicBezTo>
                <a:cubicBezTo>
                  <a:pt x="69471" y="1699"/>
                  <a:pt x="69328" y="1725"/>
                  <a:pt x="69212" y="1813"/>
                </a:cubicBezTo>
                <a:cubicBezTo>
                  <a:pt x="69184" y="1652"/>
                  <a:pt x="69017" y="1553"/>
                  <a:pt x="68857" y="1553"/>
                </a:cubicBezTo>
                <a:cubicBezTo>
                  <a:pt x="68763" y="1553"/>
                  <a:pt x="68672" y="1587"/>
                  <a:pt x="68613" y="1663"/>
                </a:cubicBezTo>
                <a:lnTo>
                  <a:pt x="64799" y="1574"/>
                </a:lnTo>
                <a:cubicBezTo>
                  <a:pt x="64746" y="1507"/>
                  <a:pt x="64668" y="1479"/>
                  <a:pt x="64585" y="1479"/>
                </a:cubicBezTo>
                <a:cubicBezTo>
                  <a:pt x="64473" y="1479"/>
                  <a:pt x="64350" y="1528"/>
                  <a:pt x="64260" y="1598"/>
                </a:cubicBezTo>
                <a:cubicBezTo>
                  <a:pt x="64103" y="1721"/>
                  <a:pt x="63976" y="1895"/>
                  <a:pt x="63786" y="1959"/>
                </a:cubicBezTo>
                <a:cubicBezTo>
                  <a:pt x="63733" y="1977"/>
                  <a:pt x="63679" y="1985"/>
                  <a:pt x="63625" y="1985"/>
                </a:cubicBezTo>
                <a:cubicBezTo>
                  <a:pt x="63355" y="1985"/>
                  <a:pt x="63091" y="1778"/>
                  <a:pt x="62846" y="1627"/>
                </a:cubicBezTo>
                <a:cubicBezTo>
                  <a:pt x="62507" y="1419"/>
                  <a:pt x="62112" y="1320"/>
                  <a:pt x="61716" y="1320"/>
                </a:cubicBezTo>
                <a:cubicBezTo>
                  <a:pt x="61012" y="1320"/>
                  <a:pt x="60301" y="1633"/>
                  <a:pt x="59880" y="2202"/>
                </a:cubicBezTo>
                <a:cubicBezTo>
                  <a:pt x="59732" y="1858"/>
                  <a:pt x="59341" y="1705"/>
                  <a:pt x="58956" y="1705"/>
                </a:cubicBezTo>
                <a:cubicBezTo>
                  <a:pt x="58862" y="1705"/>
                  <a:pt x="58769" y="1714"/>
                  <a:pt x="58680" y="1732"/>
                </a:cubicBezTo>
                <a:cubicBezTo>
                  <a:pt x="58223" y="1822"/>
                  <a:pt x="57813" y="2070"/>
                  <a:pt x="57361" y="2182"/>
                </a:cubicBezTo>
                <a:cubicBezTo>
                  <a:pt x="57235" y="2045"/>
                  <a:pt x="57048" y="1971"/>
                  <a:pt x="56862" y="1971"/>
                </a:cubicBezTo>
                <a:cubicBezTo>
                  <a:pt x="56767" y="1971"/>
                  <a:pt x="56672" y="1990"/>
                  <a:pt x="56585" y="2031"/>
                </a:cubicBezTo>
                <a:lnTo>
                  <a:pt x="55818" y="1592"/>
                </a:lnTo>
                <a:cubicBezTo>
                  <a:pt x="55728" y="1539"/>
                  <a:pt x="55632" y="1486"/>
                  <a:pt x="55529" y="1470"/>
                </a:cubicBezTo>
                <a:cubicBezTo>
                  <a:pt x="55508" y="1467"/>
                  <a:pt x="55484" y="1465"/>
                  <a:pt x="55459" y="1465"/>
                </a:cubicBezTo>
                <a:cubicBezTo>
                  <a:pt x="55300" y="1465"/>
                  <a:pt x="55065" y="1523"/>
                  <a:pt x="54987" y="1628"/>
                </a:cubicBezTo>
                <a:cubicBezTo>
                  <a:pt x="54929" y="1610"/>
                  <a:pt x="54869" y="1601"/>
                  <a:pt x="54808" y="1601"/>
                </a:cubicBezTo>
                <a:cubicBezTo>
                  <a:pt x="54604" y="1601"/>
                  <a:pt x="54397" y="1702"/>
                  <a:pt x="54282" y="1872"/>
                </a:cubicBezTo>
                <a:cubicBezTo>
                  <a:pt x="54225" y="1754"/>
                  <a:pt x="54095" y="1697"/>
                  <a:pt x="53961" y="1697"/>
                </a:cubicBezTo>
                <a:cubicBezTo>
                  <a:pt x="53894" y="1697"/>
                  <a:pt x="53826" y="1712"/>
                  <a:pt x="53766" y="1740"/>
                </a:cubicBezTo>
                <a:cubicBezTo>
                  <a:pt x="53587" y="1825"/>
                  <a:pt x="53467" y="1995"/>
                  <a:pt x="53354" y="2157"/>
                </a:cubicBezTo>
                <a:cubicBezTo>
                  <a:pt x="53278" y="2054"/>
                  <a:pt x="53152" y="2005"/>
                  <a:pt x="53025" y="2005"/>
                </a:cubicBezTo>
                <a:cubicBezTo>
                  <a:pt x="52873" y="2005"/>
                  <a:pt x="52720" y="2076"/>
                  <a:pt x="52648" y="2211"/>
                </a:cubicBezTo>
                <a:cubicBezTo>
                  <a:pt x="52544" y="2100"/>
                  <a:pt x="52391" y="2040"/>
                  <a:pt x="52239" y="2040"/>
                </a:cubicBezTo>
                <a:cubicBezTo>
                  <a:pt x="52141" y="2040"/>
                  <a:pt x="52044" y="2065"/>
                  <a:pt x="51960" y="2116"/>
                </a:cubicBezTo>
                <a:cubicBezTo>
                  <a:pt x="51950" y="1866"/>
                  <a:pt x="51803" y="1643"/>
                  <a:pt x="51577" y="1535"/>
                </a:cubicBezTo>
                <a:cubicBezTo>
                  <a:pt x="51448" y="1475"/>
                  <a:pt x="51264" y="1425"/>
                  <a:pt x="51096" y="1425"/>
                </a:cubicBezTo>
                <a:cubicBezTo>
                  <a:pt x="50978" y="1425"/>
                  <a:pt x="50868" y="1450"/>
                  <a:pt x="50789" y="1513"/>
                </a:cubicBezTo>
                <a:cubicBezTo>
                  <a:pt x="50742" y="1438"/>
                  <a:pt x="50654" y="1397"/>
                  <a:pt x="50566" y="1397"/>
                </a:cubicBezTo>
                <a:cubicBezTo>
                  <a:pt x="50506" y="1397"/>
                  <a:pt x="50446" y="1416"/>
                  <a:pt x="50401" y="1457"/>
                </a:cubicBezTo>
                <a:cubicBezTo>
                  <a:pt x="50346" y="1369"/>
                  <a:pt x="50226" y="1355"/>
                  <a:pt x="50122" y="1350"/>
                </a:cubicBezTo>
                <a:cubicBezTo>
                  <a:pt x="49804" y="1336"/>
                  <a:pt x="49484" y="1318"/>
                  <a:pt x="49165" y="1298"/>
                </a:cubicBezTo>
                <a:cubicBezTo>
                  <a:pt x="49089" y="1221"/>
                  <a:pt x="48980" y="1183"/>
                  <a:pt x="48872" y="1183"/>
                </a:cubicBezTo>
                <a:cubicBezTo>
                  <a:pt x="48738" y="1183"/>
                  <a:pt x="48604" y="1240"/>
                  <a:pt x="48526" y="1348"/>
                </a:cubicBezTo>
                <a:cubicBezTo>
                  <a:pt x="48537" y="1149"/>
                  <a:pt x="48335" y="986"/>
                  <a:pt x="48142" y="986"/>
                </a:cubicBezTo>
                <a:cubicBezTo>
                  <a:pt x="48082" y="986"/>
                  <a:pt x="48024" y="1002"/>
                  <a:pt x="47972" y="1037"/>
                </a:cubicBezTo>
                <a:cubicBezTo>
                  <a:pt x="47920" y="1073"/>
                  <a:pt x="47875" y="1123"/>
                  <a:pt x="47814" y="1143"/>
                </a:cubicBezTo>
                <a:cubicBezTo>
                  <a:pt x="47796" y="1148"/>
                  <a:pt x="47778" y="1151"/>
                  <a:pt x="47760" y="1151"/>
                </a:cubicBezTo>
                <a:cubicBezTo>
                  <a:pt x="47614" y="1151"/>
                  <a:pt x="47497" y="971"/>
                  <a:pt x="47347" y="910"/>
                </a:cubicBezTo>
                <a:cubicBezTo>
                  <a:pt x="47306" y="893"/>
                  <a:pt x="47265" y="886"/>
                  <a:pt x="47223" y="886"/>
                </a:cubicBezTo>
                <a:cubicBezTo>
                  <a:pt x="47053" y="886"/>
                  <a:pt x="46879" y="1008"/>
                  <a:pt x="46718" y="1093"/>
                </a:cubicBezTo>
                <a:cubicBezTo>
                  <a:pt x="46462" y="1228"/>
                  <a:pt x="46182" y="1320"/>
                  <a:pt x="45915" y="1320"/>
                </a:cubicBezTo>
                <a:cubicBezTo>
                  <a:pt x="45684" y="1320"/>
                  <a:pt x="45465" y="1251"/>
                  <a:pt x="45281" y="1080"/>
                </a:cubicBezTo>
                <a:cubicBezTo>
                  <a:pt x="44886" y="1010"/>
                  <a:pt x="44487" y="974"/>
                  <a:pt x="44087" y="974"/>
                </a:cubicBezTo>
                <a:cubicBezTo>
                  <a:pt x="43576" y="974"/>
                  <a:pt x="43066" y="1032"/>
                  <a:pt x="42565" y="1146"/>
                </a:cubicBezTo>
                <a:cubicBezTo>
                  <a:pt x="41997" y="1277"/>
                  <a:pt x="41451" y="1478"/>
                  <a:pt x="40888" y="1628"/>
                </a:cubicBezTo>
                <a:cubicBezTo>
                  <a:pt x="40206" y="1809"/>
                  <a:pt x="39506" y="1913"/>
                  <a:pt x="38799" y="1936"/>
                </a:cubicBezTo>
                <a:cubicBezTo>
                  <a:pt x="38731" y="1938"/>
                  <a:pt x="38663" y="1939"/>
                  <a:pt x="38594" y="1939"/>
                </a:cubicBezTo>
                <a:cubicBezTo>
                  <a:pt x="38141" y="1939"/>
                  <a:pt x="37679" y="1882"/>
                  <a:pt x="37298" y="1644"/>
                </a:cubicBezTo>
                <a:cubicBezTo>
                  <a:pt x="37033" y="1478"/>
                  <a:pt x="36780" y="1303"/>
                  <a:pt x="36469" y="1278"/>
                </a:cubicBezTo>
                <a:cubicBezTo>
                  <a:pt x="36432" y="1275"/>
                  <a:pt x="36395" y="1273"/>
                  <a:pt x="36359" y="1273"/>
                </a:cubicBezTo>
                <a:cubicBezTo>
                  <a:pt x="36073" y="1273"/>
                  <a:pt x="35793" y="1364"/>
                  <a:pt x="35560" y="1533"/>
                </a:cubicBezTo>
                <a:cubicBezTo>
                  <a:pt x="35458" y="1382"/>
                  <a:pt x="35327" y="1215"/>
                  <a:pt x="35145" y="1215"/>
                </a:cubicBezTo>
                <a:cubicBezTo>
                  <a:pt x="35144" y="1215"/>
                  <a:pt x="35143" y="1215"/>
                  <a:pt x="35143" y="1215"/>
                </a:cubicBezTo>
                <a:cubicBezTo>
                  <a:pt x="34963" y="1216"/>
                  <a:pt x="34835" y="1382"/>
                  <a:pt x="34720" y="1521"/>
                </a:cubicBezTo>
                <a:cubicBezTo>
                  <a:pt x="34627" y="1634"/>
                  <a:pt x="34491" y="1747"/>
                  <a:pt x="34354" y="1747"/>
                </a:cubicBezTo>
                <a:cubicBezTo>
                  <a:pt x="34323" y="1747"/>
                  <a:pt x="34292" y="1741"/>
                  <a:pt x="34261" y="1728"/>
                </a:cubicBezTo>
                <a:cubicBezTo>
                  <a:pt x="34167" y="1687"/>
                  <a:pt x="34108" y="1589"/>
                  <a:pt x="34016" y="1544"/>
                </a:cubicBezTo>
                <a:cubicBezTo>
                  <a:pt x="33977" y="1524"/>
                  <a:pt x="33937" y="1516"/>
                  <a:pt x="33895" y="1516"/>
                </a:cubicBezTo>
                <a:cubicBezTo>
                  <a:pt x="33763" y="1516"/>
                  <a:pt x="33626" y="1602"/>
                  <a:pt x="33513" y="1685"/>
                </a:cubicBezTo>
                <a:cubicBezTo>
                  <a:pt x="33464" y="1474"/>
                  <a:pt x="33155" y="1261"/>
                  <a:pt x="32921" y="1261"/>
                </a:cubicBezTo>
                <a:cubicBezTo>
                  <a:pt x="32852" y="1261"/>
                  <a:pt x="32790" y="1280"/>
                  <a:pt x="32743" y="1323"/>
                </a:cubicBezTo>
                <a:lnTo>
                  <a:pt x="32321" y="743"/>
                </a:lnTo>
                <a:cubicBezTo>
                  <a:pt x="32211" y="591"/>
                  <a:pt x="32026" y="429"/>
                  <a:pt x="31864" y="429"/>
                </a:cubicBezTo>
                <a:cubicBezTo>
                  <a:pt x="31809" y="429"/>
                  <a:pt x="31757" y="447"/>
                  <a:pt x="31712" y="490"/>
                </a:cubicBezTo>
                <a:cubicBezTo>
                  <a:pt x="31792" y="370"/>
                  <a:pt x="31646" y="211"/>
                  <a:pt x="31503" y="211"/>
                </a:cubicBezTo>
                <a:cubicBezTo>
                  <a:pt x="31493" y="211"/>
                  <a:pt x="31483" y="211"/>
                  <a:pt x="31472" y="213"/>
                </a:cubicBezTo>
                <a:cubicBezTo>
                  <a:pt x="31320" y="237"/>
                  <a:pt x="31213" y="373"/>
                  <a:pt x="31122" y="497"/>
                </a:cubicBezTo>
                <a:cubicBezTo>
                  <a:pt x="31080" y="428"/>
                  <a:pt x="31005" y="397"/>
                  <a:pt x="30928" y="397"/>
                </a:cubicBezTo>
                <a:cubicBezTo>
                  <a:pt x="30787" y="397"/>
                  <a:pt x="30636" y="496"/>
                  <a:pt x="30642" y="642"/>
                </a:cubicBezTo>
                <a:cubicBezTo>
                  <a:pt x="30610" y="630"/>
                  <a:pt x="30576" y="624"/>
                  <a:pt x="30543" y="624"/>
                </a:cubicBezTo>
                <a:cubicBezTo>
                  <a:pt x="30334" y="624"/>
                  <a:pt x="30130" y="846"/>
                  <a:pt x="30188" y="1057"/>
                </a:cubicBezTo>
                <a:cubicBezTo>
                  <a:pt x="30161" y="1024"/>
                  <a:pt x="30125" y="1010"/>
                  <a:pt x="30086" y="1010"/>
                </a:cubicBezTo>
                <a:cubicBezTo>
                  <a:pt x="30001" y="1010"/>
                  <a:pt x="29903" y="1078"/>
                  <a:pt x="29860" y="1161"/>
                </a:cubicBezTo>
                <a:cubicBezTo>
                  <a:pt x="29798" y="1283"/>
                  <a:pt x="29787" y="1433"/>
                  <a:pt x="29694" y="1531"/>
                </a:cubicBezTo>
                <a:cubicBezTo>
                  <a:pt x="29606" y="1627"/>
                  <a:pt x="29467" y="1653"/>
                  <a:pt x="29338" y="1672"/>
                </a:cubicBezTo>
                <a:cubicBezTo>
                  <a:pt x="28526" y="1791"/>
                  <a:pt x="27710" y="1842"/>
                  <a:pt x="26892" y="1842"/>
                </a:cubicBezTo>
                <a:cubicBezTo>
                  <a:pt x="25891" y="1842"/>
                  <a:pt x="24888" y="1765"/>
                  <a:pt x="23891" y="1640"/>
                </a:cubicBezTo>
                <a:cubicBezTo>
                  <a:pt x="23921" y="1471"/>
                  <a:pt x="23817" y="1288"/>
                  <a:pt x="23657" y="1227"/>
                </a:cubicBezTo>
                <a:cubicBezTo>
                  <a:pt x="23617" y="1212"/>
                  <a:pt x="23575" y="1205"/>
                  <a:pt x="23534" y="1205"/>
                </a:cubicBezTo>
                <a:cubicBezTo>
                  <a:pt x="23405" y="1205"/>
                  <a:pt x="23276" y="1272"/>
                  <a:pt x="23209" y="1382"/>
                </a:cubicBezTo>
                <a:cubicBezTo>
                  <a:pt x="23236" y="1222"/>
                  <a:pt x="23107" y="1052"/>
                  <a:pt x="22945" y="1035"/>
                </a:cubicBezTo>
                <a:cubicBezTo>
                  <a:pt x="22936" y="1034"/>
                  <a:pt x="22928" y="1034"/>
                  <a:pt x="22919" y="1034"/>
                </a:cubicBezTo>
                <a:cubicBezTo>
                  <a:pt x="22766" y="1034"/>
                  <a:pt x="22623" y="1166"/>
                  <a:pt x="22616" y="1320"/>
                </a:cubicBezTo>
                <a:cubicBezTo>
                  <a:pt x="22611" y="1217"/>
                  <a:pt x="22506" y="1154"/>
                  <a:pt x="22403" y="1154"/>
                </a:cubicBezTo>
                <a:cubicBezTo>
                  <a:pt x="22368" y="1154"/>
                  <a:pt x="22333" y="1161"/>
                  <a:pt x="22302" y="1177"/>
                </a:cubicBezTo>
                <a:cubicBezTo>
                  <a:pt x="22180" y="1238"/>
                  <a:pt x="22120" y="1379"/>
                  <a:pt x="22093" y="1513"/>
                </a:cubicBezTo>
                <a:cubicBezTo>
                  <a:pt x="22067" y="1647"/>
                  <a:pt x="22063" y="1787"/>
                  <a:pt x="22010" y="1914"/>
                </a:cubicBezTo>
                <a:cubicBezTo>
                  <a:pt x="21926" y="2117"/>
                  <a:pt x="21711" y="2256"/>
                  <a:pt x="21492" y="2256"/>
                </a:cubicBezTo>
                <a:cubicBezTo>
                  <a:pt x="21471" y="2256"/>
                  <a:pt x="21450" y="2255"/>
                  <a:pt x="21429" y="2252"/>
                </a:cubicBezTo>
                <a:lnTo>
                  <a:pt x="21429" y="2252"/>
                </a:lnTo>
                <a:cubicBezTo>
                  <a:pt x="21433" y="2372"/>
                  <a:pt x="21321" y="2430"/>
                  <a:pt x="21197" y="2430"/>
                </a:cubicBezTo>
                <a:cubicBezTo>
                  <a:pt x="21115" y="2430"/>
                  <a:pt x="21028" y="2405"/>
                  <a:pt x="20966" y="2356"/>
                </a:cubicBezTo>
                <a:cubicBezTo>
                  <a:pt x="20809" y="2234"/>
                  <a:pt x="20696" y="2035"/>
                  <a:pt x="20502" y="1994"/>
                </a:cubicBezTo>
                <a:cubicBezTo>
                  <a:pt x="20432" y="1979"/>
                  <a:pt x="20357" y="1987"/>
                  <a:pt x="20292" y="1960"/>
                </a:cubicBezTo>
                <a:cubicBezTo>
                  <a:pt x="20215" y="1930"/>
                  <a:pt x="20163" y="1860"/>
                  <a:pt x="20094" y="1815"/>
                </a:cubicBezTo>
                <a:cubicBezTo>
                  <a:pt x="20039" y="1782"/>
                  <a:pt x="19978" y="1765"/>
                  <a:pt x="19918" y="1765"/>
                </a:cubicBezTo>
                <a:cubicBezTo>
                  <a:pt x="19835" y="1765"/>
                  <a:pt x="19752" y="1796"/>
                  <a:pt x="19688" y="1855"/>
                </a:cubicBezTo>
                <a:cubicBezTo>
                  <a:pt x="19652" y="1702"/>
                  <a:pt x="19502" y="1586"/>
                  <a:pt x="19345" y="1586"/>
                </a:cubicBezTo>
                <a:cubicBezTo>
                  <a:pt x="19342" y="1586"/>
                  <a:pt x="19339" y="1586"/>
                  <a:pt x="19336" y="1586"/>
                </a:cubicBezTo>
                <a:cubicBezTo>
                  <a:pt x="19176" y="1592"/>
                  <a:pt x="19029" y="1720"/>
                  <a:pt x="19003" y="1877"/>
                </a:cubicBezTo>
                <a:cubicBezTo>
                  <a:pt x="18970" y="1696"/>
                  <a:pt x="18820" y="1559"/>
                  <a:pt x="18638" y="1542"/>
                </a:cubicBezTo>
                <a:cubicBezTo>
                  <a:pt x="18625" y="1541"/>
                  <a:pt x="18612" y="1541"/>
                  <a:pt x="18600" y="1541"/>
                </a:cubicBezTo>
                <a:cubicBezTo>
                  <a:pt x="18431" y="1541"/>
                  <a:pt x="18278" y="1644"/>
                  <a:pt x="18218" y="1803"/>
                </a:cubicBezTo>
                <a:cubicBezTo>
                  <a:pt x="18193" y="1676"/>
                  <a:pt x="18069" y="1578"/>
                  <a:pt x="17941" y="1578"/>
                </a:cubicBezTo>
                <a:cubicBezTo>
                  <a:pt x="17930" y="1578"/>
                  <a:pt x="17919" y="1578"/>
                  <a:pt x="17909" y="1580"/>
                </a:cubicBezTo>
                <a:cubicBezTo>
                  <a:pt x="17771" y="1598"/>
                  <a:pt x="17494" y="1737"/>
                  <a:pt x="17505" y="1877"/>
                </a:cubicBezTo>
                <a:lnTo>
                  <a:pt x="17505" y="1877"/>
                </a:lnTo>
                <a:cubicBezTo>
                  <a:pt x="17489" y="1891"/>
                  <a:pt x="17283" y="2095"/>
                  <a:pt x="17268" y="2111"/>
                </a:cubicBezTo>
                <a:lnTo>
                  <a:pt x="17268" y="2111"/>
                </a:lnTo>
                <a:cubicBezTo>
                  <a:pt x="17252" y="2110"/>
                  <a:pt x="17237" y="2109"/>
                  <a:pt x="17221" y="2109"/>
                </a:cubicBezTo>
                <a:cubicBezTo>
                  <a:pt x="16810" y="2109"/>
                  <a:pt x="16536" y="2587"/>
                  <a:pt x="16503" y="3008"/>
                </a:cubicBezTo>
                <a:cubicBezTo>
                  <a:pt x="16493" y="3153"/>
                  <a:pt x="16496" y="3305"/>
                  <a:pt x="16429" y="3434"/>
                </a:cubicBezTo>
                <a:cubicBezTo>
                  <a:pt x="16290" y="3697"/>
                  <a:pt x="15951" y="3735"/>
                  <a:pt x="15643" y="3735"/>
                </a:cubicBezTo>
                <a:cubicBezTo>
                  <a:pt x="15605" y="3735"/>
                  <a:pt x="15567" y="3734"/>
                  <a:pt x="15530" y="3734"/>
                </a:cubicBezTo>
                <a:cubicBezTo>
                  <a:pt x="15518" y="3733"/>
                  <a:pt x="15505" y="3733"/>
                  <a:pt x="15492" y="3733"/>
                </a:cubicBezTo>
                <a:cubicBezTo>
                  <a:pt x="15165" y="3733"/>
                  <a:pt x="14772" y="3823"/>
                  <a:pt x="14705" y="4137"/>
                </a:cubicBezTo>
                <a:cubicBezTo>
                  <a:pt x="14622" y="4035"/>
                  <a:pt x="14492" y="3985"/>
                  <a:pt x="14362" y="3985"/>
                </a:cubicBezTo>
                <a:cubicBezTo>
                  <a:pt x="14223" y="3985"/>
                  <a:pt x="14083" y="4042"/>
                  <a:pt x="14001" y="4155"/>
                </a:cubicBezTo>
                <a:lnTo>
                  <a:pt x="13750" y="3956"/>
                </a:lnTo>
                <a:lnTo>
                  <a:pt x="13391" y="4137"/>
                </a:lnTo>
                <a:cubicBezTo>
                  <a:pt x="13324" y="3903"/>
                  <a:pt x="13251" y="3660"/>
                  <a:pt x="13091" y="3475"/>
                </a:cubicBezTo>
                <a:cubicBezTo>
                  <a:pt x="12973" y="3340"/>
                  <a:pt x="12793" y="3244"/>
                  <a:pt x="12618" y="3244"/>
                </a:cubicBezTo>
                <a:cubicBezTo>
                  <a:pt x="12556" y="3244"/>
                  <a:pt x="12494" y="3256"/>
                  <a:pt x="12436" y="3283"/>
                </a:cubicBezTo>
                <a:cubicBezTo>
                  <a:pt x="12408" y="3190"/>
                  <a:pt x="12313" y="3143"/>
                  <a:pt x="12217" y="3143"/>
                </a:cubicBezTo>
                <a:cubicBezTo>
                  <a:pt x="12119" y="3143"/>
                  <a:pt x="12021" y="3192"/>
                  <a:pt x="11994" y="3288"/>
                </a:cubicBezTo>
                <a:cubicBezTo>
                  <a:pt x="11961" y="3133"/>
                  <a:pt x="11802" y="3048"/>
                  <a:pt x="11646" y="3048"/>
                </a:cubicBezTo>
                <a:cubicBezTo>
                  <a:pt x="11518" y="3048"/>
                  <a:pt x="11392" y="3105"/>
                  <a:pt x="11341" y="3227"/>
                </a:cubicBezTo>
                <a:cubicBezTo>
                  <a:pt x="11287" y="3043"/>
                  <a:pt x="11094" y="2922"/>
                  <a:pt x="10905" y="2922"/>
                </a:cubicBezTo>
                <a:cubicBezTo>
                  <a:pt x="10836" y="2922"/>
                  <a:pt x="10768" y="2938"/>
                  <a:pt x="10707" y="2973"/>
                </a:cubicBezTo>
                <a:cubicBezTo>
                  <a:pt x="10602" y="3033"/>
                  <a:pt x="10526" y="3135"/>
                  <a:pt x="10427" y="3205"/>
                </a:cubicBezTo>
                <a:cubicBezTo>
                  <a:pt x="10327" y="3274"/>
                  <a:pt x="10185" y="3310"/>
                  <a:pt x="10042" y="3310"/>
                </a:cubicBezTo>
                <a:cubicBezTo>
                  <a:pt x="9857" y="3310"/>
                  <a:pt x="9672" y="3251"/>
                  <a:pt x="9574" y="3128"/>
                </a:cubicBezTo>
                <a:cubicBezTo>
                  <a:pt x="9594" y="3128"/>
                  <a:pt x="9364" y="3091"/>
                  <a:pt x="9384" y="3091"/>
                </a:cubicBezTo>
                <a:cubicBezTo>
                  <a:pt x="9196" y="2843"/>
                  <a:pt x="8882" y="2705"/>
                  <a:pt x="8572" y="2705"/>
                </a:cubicBezTo>
                <a:cubicBezTo>
                  <a:pt x="8404" y="2705"/>
                  <a:pt x="8238" y="2745"/>
                  <a:pt x="8092" y="2829"/>
                </a:cubicBezTo>
                <a:cubicBezTo>
                  <a:pt x="8048" y="2742"/>
                  <a:pt x="7956" y="2703"/>
                  <a:pt x="7861" y="2703"/>
                </a:cubicBezTo>
                <a:cubicBezTo>
                  <a:pt x="7728" y="2703"/>
                  <a:pt x="7590" y="2781"/>
                  <a:pt x="7571" y="2916"/>
                </a:cubicBezTo>
                <a:cubicBezTo>
                  <a:pt x="7481" y="2797"/>
                  <a:pt x="7331" y="2734"/>
                  <a:pt x="7182" y="2734"/>
                </a:cubicBezTo>
                <a:cubicBezTo>
                  <a:pt x="7078" y="2734"/>
                  <a:pt x="6973" y="2765"/>
                  <a:pt x="6891" y="2831"/>
                </a:cubicBezTo>
                <a:cubicBezTo>
                  <a:pt x="7006" y="2345"/>
                  <a:pt x="7042" y="1692"/>
                  <a:pt x="6585" y="1495"/>
                </a:cubicBezTo>
                <a:cubicBezTo>
                  <a:pt x="6657" y="1349"/>
                  <a:pt x="6594" y="1151"/>
                  <a:pt x="6450" y="1074"/>
                </a:cubicBezTo>
                <a:cubicBezTo>
                  <a:pt x="6406" y="1050"/>
                  <a:pt x="6356" y="1038"/>
                  <a:pt x="6306" y="1038"/>
                </a:cubicBezTo>
                <a:cubicBezTo>
                  <a:pt x="6195" y="1038"/>
                  <a:pt x="6082" y="1094"/>
                  <a:pt x="6024" y="1190"/>
                </a:cubicBezTo>
                <a:cubicBezTo>
                  <a:pt x="6136" y="993"/>
                  <a:pt x="5934" y="726"/>
                  <a:pt x="5709" y="726"/>
                </a:cubicBezTo>
                <a:cubicBezTo>
                  <a:pt x="5702" y="726"/>
                  <a:pt x="5696" y="726"/>
                  <a:pt x="5689" y="726"/>
                </a:cubicBezTo>
                <a:cubicBezTo>
                  <a:pt x="5456" y="743"/>
                  <a:pt x="5282" y="980"/>
                  <a:pt x="5275" y="1214"/>
                </a:cubicBezTo>
                <a:cubicBezTo>
                  <a:pt x="5028" y="1145"/>
                  <a:pt x="4939" y="853"/>
                  <a:pt x="4815" y="630"/>
                </a:cubicBezTo>
                <a:cubicBezTo>
                  <a:pt x="4729" y="477"/>
                  <a:pt x="4543" y="345"/>
                  <a:pt x="4388" y="345"/>
                </a:cubicBezTo>
                <a:cubicBezTo>
                  <a:pt x="4316" y="345"/>
                  <a:pt x="4251" y="373"/>
                  <a:pt x="4205" y="439"/>
                </a:cubicBezTo>
                <a:cubicBezTo>
                  <a:pt x="4144" y="236"/>
                  <a:pt x="3929" y="114"/>
                  <a:pt x="3721" y="114"/>
                </a:cubicBezTo>
                <a:cubicBezTo>
                  <a:pt x="3606" y="114"/>
                  <a:pt x="3493" y="151"/>
                  <a:pt x="3409" y="234"/>
                </a:cubicBezTo>
                <a:cubicBezTo>
                  <a:pt x="3342" y="77"/>
                  <a:pt x="3175" y="1"/>
                  <a:pt x="30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33100" y="544351"/>
            <a:ext cx="4310034" cy="5537367"/>
          </a:xfrm>
          <a:custGeom>
            <a:avLst/>
            <a:gdLst/>
            <a:ahLst/>
            <a:cxnLst/>
            <a:rect l="l" t="t" r="r" b="b"/>
            <a:pathLst>
              <a:path w="103476" h="132942" extrusionOk="0">
                <a:moveTo>
                  <a:pt x="89667" y="39872"/>
                </a:moveTo>
                <a:cubicBezTo>
                  <a:pt x="89707" y="39913"/>
                  <a:pt x="89743" y="39956"/>
                  <a:pt x="89775" y="40003"/>
                </a:cubicBezTo>
                <a:cubicBezTo>
                  <a:pt x="89938" y="40250"/>
                  <a:pt x="89952" y="40568"/>
                  <a:pt x="90084" y="40832"/>
                </a:cubicBezTo>
                <a:cubicBezTo>
                  <a:pt x="90191" y="41042"/>
                  <a:pt x="90368" y="41206"/>
                  <a:pt x="90511" y="41393"/>
                </a:cubicBezTo>
                <a:cubicBezTo>
                  <a:pt x="90538" y="41428"/>
                  <a:pt x="90567" y="41465"/>
                  <a:pt x="90597" y="41502"/>
                </a:cubicBezTo>
                <a:cubicBezTo>
                  <a:pt x="90226" y="41823"/>
                  <a:pt x="89775" y="42160"/>
                  <a:pt x="89239" y="42489"/>
                </a:cubicBezTo>
                <a:cubicBezTo>
                  <a:pt x="88777" y="41798"/>
                  <a:pt x="88332" y="41169"/>
                  <a:pt x="87927" y="40617"/>
                </a:cubicBezTo>
                <a:cubicBezTo>
                  <a:pt x="88641" y="40305"/>
                  <a:pt x="89208" y="40061"/>
                  <a:pt x="89667" y="39872"/>
                </a:cubicBezTo>
                <a:close/>
                <a:moveTo>
                  <a:pt x="86697" y="41162"/>
                </a:moveTo>
                <a:cubicBezTo>
                  <a:pt x="87002" y="41780"/>
                  <a:pt x="87351" y="42499"/>
                  <a:pt x="87730" y="43278"/>
                </a:cubicBezTo>
                <a:cubicBezTo>
                  <a:pt x="87485" y="43388"/>
                  <a:pt x="87229" y="43495"/>
                  <a:pt x="86960" y="43597"/>
                </a:cubicBezTo>
                <a:cubicBezTo>
                  <a:pt x="86550" y="42845"/>
                  <a:pt x="86143" y="42167"/>
                  <a:pt x="85744" y="41558"/>
                </a:cubicBezTo>
                <a:cubicBezTo>
                  <a:pt x="86024" y="41451"/>
                  <a:pt x="86309" y="41335"/>
                  <a:pt x="86599" y="41205"/>
                </a:cubicBezTo>
                <a:lnTo>
                  <a:pt x="86697" y="41162"/>
                </a:lnTo>
                <a:close/>
                <a:moveTo>
                  <a:pt x="83233" y="42284"/>
                </a:moveTo>
                <a:cubicBezTo>
                  <a:pt x="83639" y="42983"/>
                  <a:pt x="84041" y="43663"/>
                  <a:pt x="84440" y="44327"/>
                </a:cubicBezTo>
                <a:cubicBezTo>
                  <a:pt x="83830" y="44457"/>
                  <a:pt x="83178" y="44563"/>
                  <a:pt x="82482" y="44639"/>
                </a:cubicBezTo>
                <a:lnTo>
                  <a:pt x="82482" y="44641"/>
                </a:lnTo>
                <a:cubicBezTo>
                  <a:pt x="81586" y="43737"/>
                  <a:pt x="80552" y="42983"/>
                  <a:pt x="79419" y="42405"/>
                </a:cubicBezTo>
                <a:lnTo>
                  <a:pt x="79419" y="42405"/>
                </a:lnTo>
                <a:cubicBezTo>
                  <a:pt x="79856" y="42469"/>
                  <a:pt x="80357" y="42511"/>
                  <a:pt x="80918" y="42511"/>
                </a:cubicBezTo>
                <a:cubicBezTo>
                  <a:pt x="81604" y="42511"/>
                  <a:pt x="82379" y="42448"/>
                  <a:pt x="83233" y="42284"/>
                </a:cubicBezTo>
                <a:close/>
                <a:moveTo>
                  <a:pt x="85275" y="48902"/>
                </a:moveTo>
                <a:lnTo>
                  <a:pt x="85275" y="48902"/>
                </a:lnTo>
                <a:cubicBezTo>
                  <a:pt x="86188" y="49405"/>
                  <a:pt x="87168" y="49878"/>
                  <a:pt x="88183" y="50267"/>
                </a:cubicBezTo>
                <a:cubicBezTo>
                  <a:pt x="88579" y="50867"/>
                  <a:pt x="88947" y="51417"/>
                  <a:pt x="89281" y="51911"/>
                </a:cubicBezTo>
                <a:cubicBezTo>
                  <a:pt x="89229" y="52020"/>
                  <a:pt x="89200" y="52135"/>
                  <a:pt x="89218" y="52256"/>
                </a:cubicBezTo>
                <a:cubicBezTo>
                  <a:pt x="89238" y="52385"/>
                  <a:pt x="89312" y="52505"/>
                  <a:pt x="89306" y="52635"/>
                </a:cubicBezTo>
                <a:cubicBezTo>
                  <a:pt x="89300" y="52768"/>
                  <a:pt x="89215" y="52881"/>
                  <a:pt x="89153" y="53000"/>
                </a:cubicBezTo>
                <a:cubicBezTo>
                  <a:pt x="89081" y="53137"/>
                  <a:pt x="89044" y="53282"/>
                  <a:pt x="89023" y="53432"/>
                </a:cubicBezTo>
                <a:cubicBezTo>
                  <a:pt x="88104" y="53021"/>
                  <a:pt x="87182" y="52617"/>
                  <a:pt x="86252" y="52232"/>
                </a:cubicBezTo>
                <a:cubicBezTo>
                  <a:pt x="86015" y="50985"/>
                  <a:pt x="85679" y="49881"/>
                  <a:pt x="85275" y="48902"/>
                </a:cubicBezTo>
                <a:close/>
                <a:moveTo>
                  <a:pt x="90852" y="72461"/>
                </a:moveTo>
                <a:cubicBezTo>
                  <a:pt x="90994" y="72776"/>
                  <a:pt x="91116" y="73099"/>
                  <a:pt x="91216" y="73430"/>
                </a:cubicBezTo>
                <a:cubicBezTo>
                  <a:pt x="90966" y="73718"/>
                  <a:pt x="90716" y="74006"/>
                  <a:pt x="90466" y="74295"/>
                </a:cubicBezTo>
                <a:cubicBezTo>
                  <a:pt x="90420" y="74348"/>
                  <a:pt x="90373" y="74403"/>
                  <a:pt x="90355" y="74472"/>
                </a:cubicBezTo>
                <a:cubicBezTo>
                  <a:pt x="90330" y="74573"/>
                  <a:pt x="90376" y="74677"/>
                  <a:pt x="90418" y="74773"/>
                </a:cubicBezTo>
                <a:cubicBezTo>
                  <a:pt x="90631" y="75241"/>
                  <a:pt x="90860" y="75778"/>
                  <a:pt x="90600" y="76223"/>
                </a:cubicBezTo>
                <a:cubicBezTo>
                  <a:pt x="90657" y="76334"/>
                  <a:pt x="90711" y="76448"/>
                  <a:pt x="90767" y="76559"/>
                </a:cubicBezTo>
                <a:cubicBezTo>
                  <a:pt x="89980" y="76692"/>
                  <a:pt x="89192" y="76837"/>
                  <a:pt x="88420" y="76837"/>
                </a:cubicBezTo>
                <a:cubicBezTo>
                  <a:pt x="87931" y="76837"/>
                  <a:pt x="87448" y="76779"/>
                  <a:pt x="86975" y="76622"/>
                </a:cubicBezTo>
                <a:cubicBezTo>
                  <a:pt x="86605" y="76499"/>
                  <a:pt x="86257" y="76319"/>
                  <a:pt x="85920" y="76114"/>
                </a:cubicBezTo>
                <a:cubicBezTo>
                  <a:pt x="87337" y="75120"/>
                  <a:pt x="89056" y="73867"/>
                  <a:pt x="90852" y="72461"/>
                </a:cubicBezTo>
                <a:close/>
                <a:moveTo>
                  <a:pt x="59050" y="90389"/>
                </a:moveTo>
                <a:lnTo>
                  <a:pt x="59178" y="90444"/>
                </a:lnTo>
                <a:cubicBezTo>
                  <a:pt x="59216" y="90517"/>
                  <a:pt x="59254" y="90590"/>
                  <a:pt x="59293" y="90663"/>
                </a:cubicBezTo>
                <a:cubicBezTo>
                  <a:pt x="59293" y="90663"/>
                  <a:pt x="59199" y="90559"/>
                  <a:pt x="59050" y="90389"/>
                </a:cubicBezTo>
                <a:close/>
                <a:moveTo>
                  <a:pt x="83392" y="84364"/>
                </a:moveTo>
                <a:lnTo>
                  <a:pt x="83392" y="84364"/>
                </a:lnTo>
                <a:cubicBezTo>
                  <a:pt x="83550" y="84486"/>
                  <a:pt x="83715" y="84601"/>
                  <a:pt x="83886" y="84705"/>
                </a:cubicBezTo>
                <a:cubicBezTo>
                  <a:pt x="84893" y="85317"/>
                  <a:pt x="86075" y="85570"/>
                  <a:pt x="87130" y="86098"/>
                </a:cubicBezTo>
                <a:cubicBezTo>
                  <a:pt x="87411" y="86240"/>
                  <a:pt x="87684" y="86399"/>
                  <a:pt x="87946" y="86574"/>
                </a:cubicBezTo>
                <a:cubicBezTo>
                  <a:pt x="87891" y="86639"/>
                  <a:pt x="87836" y="86705"/>
                  <a:pt x="87781" y="86772"/>
                </a:cubicBezTo>
                <a:cubicBezTo>
                  <a:pt x="87636" y="86945"/>
                  <a:pt x="87487" y="87308"/>
                  <a:pt x="87649" y="87464"/>
                </a:cubicBezTo>
                <a:lnTo>
                  <a:pt x="87160" y="87956"/>
                </a:lnTo>
                <a:cubicBezTo>
                  <a:pt x="87158" y="87910"/>
                  <a:pt x="87158" y="87884"/>
                  <a:pt x="87158" y="87884"/>
                </a:cubicBezTo>
                <a:cubicBezTo>
                  <a:pt x="85629" y="88569"/>
                  <a:pt x="83336" y="89970"/>
                  <a:pt x="81743" y="90982"/>
                </a:cubicBezTo>
                <a:cubicBezTo>
                  <a:pt x="82705" y="88305"/>
                  <a:pt x="83209" y="85903"/>
                  <a:pt x="83352" y="85022"/>
                </a:cubicBezTo>
                <a:lnTo>
                  <a:pt x="83351" y="85022"/>
                </a:lnTo>
                <a:cubicBezTo>
                  <a:pt x="83384" y="84804"/>
                  <a:pt x="83399" y="84584"/>
                  <a:pt x="83392" y="84364"/>
                </a:cubicBezTo>
                <a:close/>
                <a:moveTo>
                  <a:pt x="81891" y="82754"/>
                </a:moveTo>
                <a:cubicBezTo>
                  <a:pt x="82183" y="83170"/>
                  <a:pt x="82502" y="83559"/>
                  <a:pt x="82862" y="83906"/>
                </a:cubicBezTo>
                <a:cubicBezTo>
                  <a:pt x="82853" y="84136"/>
                  <a:pt x="82825" y="84367"/>
                  <a:pt x="82777" y="84593"/>
                </a:cubicBezTo>
                <a:cubicBezTo>
                  <a:pt x="82757" y="84684"/>
                  <a:pt x="82734" y="84775"/>
                  <a:pt x="82707" y="84864"/>
                </a:cubicBezTo>
                <a:cubicBezTo>
                  <a:pt x="82500" y="85543"/>
                  <a:pt x="80247" y="90366"/>
                  <a:pt x="78546" y="94257"/>
                </a:cubicBezTo>
                <a:cubicBezTo>
                  <a:pt x="78445" y="93824"/>
                  <a:pt x="78401" y="93534"/>
                  <a:pt x="78401" y="93534"/>
                </a:cubicBezTo>
                <a:cubicBezTo>
                  <a:pt x="78096" y="93685"/>
                  <a:pt x="77791" y="93851"/>
                  <a:pt x="77493" y="94025"/>
                </a:cubicBezTo>
                <a:cubicBezTo>
                  <a:pt x="80868" y="88662"/>
                  <a:pt x="81772" y="84989"/>
                  <a:pt x="81891" y="82754"/>
                </a:cubicBezTo>
                <a:close/>
                <a:moveTo>
                  <a:pt x="65011" y="87596"/>
                </a:moveTo>
                <a:lnTo>
                  <a:pt x="65011" y="87596"/>
                </a:lnTo>
                <a:cubicBezTo>
                  <a:pt x="67591" y="89253"/>
                  <a:pt x="71051" y="91327"/>
                  <a:pt x="75155" y="93426"/>
                </a:cubicBezTo>
                <a:cubicBezTo>
                  <a:pt x="75305" y="94044"/>
                  <a:pt x="75448" y="94662"/>
                  <a:pt x="75588" y="95282"/>
                </a:cubicBezTo>
                <a:cubicBezTo>
                  <a:pt x="75383" y="95431"/>
                  <a:pt x="75191" y="95576"/>
                  <a:pt x="75008" y="95717"/>
                </a:cubicBezTo>
                <a:cubicBezTo>
                  <a:pt x="72329" y="93725"/>
                  <a:pt x="69146" y="92377"/>
                  <a:pt x="66232" y="91472"/>
                </a:cubicBezTo>
                <a:cubicBezTo>
                  <a:pt x="65958" y="90169"/>
                  <a:pt x="65567" y="88823"/>
                  <a:pt x="65011" y="87596"/>
                </a:cubicBezTo>
                <a:close/>
                <a:moveTo>
                  <a:pt x="79650" y="95574"/>
                </a:moveTo>
                <a:cubicBezTo>
                  <a:pt x="79695" y="96464"/>
                  <a:pt x="79765" y="97171"/>
                  <a:pt x="79765" y="97171"/>
                </a:cubicBezTo>
                <a:cubicBezTo>
                  <a:pt x="79558" y="96899"/>
                  <a:pt x="79379" y="96589"/>
                  <a:pt x="79225" y="96266"/>
                </a:cubicBezTo>
                <a:cubicBezTo>
                  <a:pt x="79371" y="96038"/>
                  <a:pt x="79513" y="95809"/>
                  <a:pt x="79650" y="95574"/>
                </a:cubicBezTo>
                <a:close/>
                <a:moveTo>
                  <a:pt x="66576" y="93470"/>
                </a:moveTo>
                <a:lnTo>
                  <a:pt x="66576" y="93470"/>
                </a:lnTo>
                <a:cubicBezTo>
                  <a:pt x="69259" y="94502"/>
                  <a:pt x="72103" y="95513"/>
                  <a:pt x="74451" y="96156"/>
                </a:cubicBezTo>
                <a:cubicBezTo>
                  <a:pt x="73818" y="96670"/>
                  <a:pt x="73424" y="97031"/>
                  <a:pt x="73424" y="97031"/>
                </a:cubicBezTo>
                <a:cubicBezTo>
                  <a:pt x="73341" y="97217"/>
                  <a:pt x="73280" y="97446"/>
                  <a:pt x="73234" y="97703"/>
                </a:cubicBezTo>
                <a:cubicBezTo>
                  <a:pt x="71339" y="96899"/>
                  <a:pt x="69073" y="96357"/>
                  <a:pt x="66821" y="95991"/>
                </a:cubicBezTo>
                <a:cubicBezTo>
                  <a:pt x="66778" y="95279"/>
                  <a:pt x="66704" y="94413"/>
                  <a:pt x="66576" y="93470"/>
                </a:cubicBezTo>
                <a:close/>
                <a:moveTo>
                  <a:pt x="66609" y="98290"/>
                </a:moveTo>
                <a:cubicBezTo>
                  <a:pt x="68727" y="98807"/>
                  <a:pt x="70967" y="99288"/>
                  <a:pt x="73131" y="99634"/>
                </a:cubicBezTo>
                <a:cubicBezTo>
                  <a:pt x="73148" y="100309"/>
                  <a:pt x="73204" y="101001"/>
                  <a:pt x="73269" y="101609"/>
                </a:cubicBezTo>
                <a:cubicBezTo>
                  <a:pt x="72334" y="101220"/>
                  <a:pt x="71393" y="100872"/>
                  <a:pt x="70463" y="100562"/>
                </a:cubicBezTo>
                <a:cubicBezTo>
                  <a:pt x="70155" y="100356"/>
                  <a:pt x="69975" y="100263"/>
                  <a:pt x="69975" y="100263"/>
                </a:cubicBezTo>
                <a:cubicBezTo>
                  <a:pt x="69941" y="100299"/>
                  <a:pt x="69908" y="100335"/>
                  <a:pt x="69875" y="100372"/>
                </a:cubicBezTo>
                <a:cubicBezTo>
                  <a:pt x="68947" y="100076"/>
                  <a:pt x="68032" y="99816"/>
                  <a:pt x="67145" y="99588"/>
                </a:cubicBezTo>
                <a:cubicBezTo>
                  <a:pt x="67136" y="99511"/>
                  <a:pt x="67127" y="99436"/>
                  <a:pt x="67118" y="99363"/>
                </a:cubicBezTo>
                <a:cubicBezTo>
                  <a:pt x="67022" y="99419"/>
                  <a:pt x="66922" y="99467"/>
                  <a:pt x="66819" y="99505"/>
                </a:cubicBezTo>
                <a:cubicBezTo>
                  <a:pt x="66509" y="99428"/>
                  <a:pt x="66204" y="99354"/>
                  <a:pt x="65903" y="99285"/>
                </a:cubicBezTo>
                <a:lnTo>
                  <a:pt x="66609" y="98290"/>
                </a:lnTo>
                <a:close/>
                <a:moveTo>
                  <a:pt x="67288" y="101948"/>
                </a:moveTo>
                <a:lnTo>
                  <a:pt x="67288" y="101948"/>
                </a:lnTo>
                <a:cubicBezTo>
                  <a:pt x="67592" y="102056"/>
                  <a:pt x="67899" y="102159"/>
                  <a:pt x="68210" y="102257"/>
                </a:cubicBezTo>
                <a:cubicBezTo>
                  <a:pt x="67925" y="102597"/>
                  <a:pt x="67650" y="102939"/>
                  <a:pt x="67383" y="103279"/>
                </a:cubicBezTo>
                <a:cubicBezTo>
                  <a:pt x="67358" y="103276"/>
                  <a:pt x="67332" y="103272"/>
                  <a:pt x="67308" y="103270"/>
                </a:cubicBezTo>
                <a:cubicBezTo>
                  <a:pt x="67306" y="102841"/>
                  <a:pt x="67300" y="102393"/>
                  <a:pt x="67288" y="101948"/>
                </a:cubicBezTo>
                <a:close/>
                <a:moveTo>
                  <a:pt x="73499" y="103442"/>
                </a:moveTo>
                <a:lnTo>
                  <a:pt x="73511" y="103443"/>
                </a:lnTo>
                <a:lnTo>
                  <a:pt x="73514" y="103459"/>
                </a:lnTo>
                <a:cubicBezTo>
                  <a:pt x="73509" y="103453"/>
                  <a:pt x="73505" y="103447"/>
                  <a:pt x="73499" y="103442"/>
                </a:cubicBezTo>
                <a:close/>
                <a:moveTo>
                  <a:pt x="53419" y="108704"/>
                </a:moveTo>
                <a:cubicBezTo>
                  <a:pt x="53522" y="108831"/>
                  <a:pt x="53613" y="108950"/>
                  <a:pt x="53690" y="109059"/>
                </a:cubicBezTo>
                <a:cubicBezTo>
                  <a:pt x="53690" y="109059"/>
                  <a:pt x="53558" y="108961"/>
                  <a:pt x="53332" y="108798"/>
                </a:cubicBezTo>
                <a:lnTo>
                  <a:pt x="53419" y="108704"/>
                </a:lnTo>
                <a:close/>
                <a:moveTo>
                  <a:pt x="32879" y="110932"/>
                </a:moveTo>
                <a:cubicBezTo>
                  <a:pt x="33094" y="110936"/>
                  <a:pt x="33276" y="110937"/>
                  <a:pt x="33409" y="110937"/>
                </a:cubicBezTo>
                <a:cubicBezTo>
                  <a:pt x="33561" y="110937"/>
                  <a:pt x="33649" y="110936"/>
                  <a:pt x="33649" y="110936"/>
                </a:cubicBezTo>
                <a:lnTo>
                  <a:pt x="33649" y="110936"/>
                </a:lnTo>
                <a:cubicBezTo>
                  <a:pt x="33388" y="111101"/>
                  <a:pt x="33096" y="111237"/>
                  <a:pt x="32794" y="111351"/>
                </a:cubicBezTo>
                <a:lnTo>
                  <a:pt x="32794" y="111351"/>
                </a:lnTo>
                <a:cubicBezTo>
                  <a:pt x="32824" y="111212"/>
                  <a:pt x="32852" y="111071"/>
                  <a:pt x="32879" y="110932"/>
                </a:cubicBezTo>
                <a:close/>
                <a:moveTo>
                  <a:pt x="25235" y="111484"/>
                </a:moveTo>
                <a:lnTo>
                  <a:pt x="25238" y="111492"/>
                </a:lnTo>
                <a:cubicBezTo>
                  <a:pt x="25237" y="111492"/>
                  <a:pt x="25237" y="111491"/>
                  <a:pt x="25236" y="111491"/>
                </a:cubicBezTo>
                <a:cubicBezTo>
                  <a:pt x="25236" y="111488"/>
                  <a:pt x="25235" y="111486"/>
                  <a:pt x="25235" y="111484"/>
                </a:cubicBezTo>
                <a:close/>
                <a:moveTo>
                  <a:pt x="28666" y="109715"/>
                </a:moveTo>
                <a:lnTo>
                  <a:pt x="28666" y="109715"/>
                </a:lnTo>
                <a:cubicBezTo>
                  <a:pt x="28884" y="110125"/>
                  <a:pt x="29021" y="110375"/>
                  <a:pt x="29021" y="110375"/>
                </a:cubicBezTo>
                <a:cubicBezTo>
                  <a:pt x="29234" y="110582"/>
                  <a:pt x="29842" y="110714"/>
                  <a:pt x="30550" y="110796"/>
                </a:cubicBezTo>
                <a:cubicBezTo>
                  <a:pt x="30573" y="111161"/>
                  <a:pt x="30597" y="111514"/>
                  <a:pt x="30625" y="111856"/>
                </a:cubicBezTo>
                <a:cubicBezTo>
                  <a:pt x="30344" y="111891"/>
                  <a:pt x="30168" y="111901"/>
                  <a:pt x="30168" y="111901"/>
                </a:cubicBezTo>
                <a:cubicBezTo>
                  <a:pt x="30334" y="112330"/>
                  <a:pt x="30530" y="112758"/>
                  <a:pt x="30738" y="113173"/>
                </a:cubicBezTo>
                <a:cubicBezTo>
                  <a:pt x="30879" y="114679"/>
                  <a:pt x="31033" y="115861"/>
                  <a:pt x="31125" y="116516"/>
                </a:cubicBezTo>
                <a:cubicBezTo>
                  <a:pt x="30997" y="116396"/>
                  <a:pt x="30869" y="116278"/>
                  <a:pt x="30741" y="116159"/>
                </a:cubicBezTo>
                <a:cubicBezTo>
                  <a:pt x="29982" y="115470"/>
                  <a:pt x="29212" y="114793"/>
                  <a:pt x="28433" y="114129"/>
                </a:cubicBezTo>
                <a:cubicBezTo>
                  <a:pt x="28720" y="112739"/>
                  <a:pt x="28773" y="111241"/>
                  <a:pt x="28666" y="109715"/>
                </a:cubicBezTo>
                <a:close/>
                <a:moveTo>
                  <a:pt x="31845" y="115120"/>
                </a:moveTo>
                <a:cubicBezTo>
                  <a:pt x="32477" y="116119"/>
                  <a:pt x="32998" y="116797"/>
                  <a:pt x="32998" y="116797"/>
                </a:cubicBezTo>
                <a:cubicBezTo>
                  <a:pt x="33179" y="116899"/>
                  <a:pt x="33410" y="116981"/>
                  <a:pt x="33673" y="117049"/>
                </a:cubicBezTo>
                <a:cubicBezTo>
                  <a:pt x="33634" y="117855"/>
                  <a:pt x="33629" y="118496"/>
                  <a:pt x="33635" y="118926"/>
                </a:cubicBezTo>
                <a:cubicBezTo>
                  <a:pt x="32885" y="118171"/>
                  <a:pt x="32114" y="117436"/>
                  <a:pt x="31337" y="116712"/>
                </a:cubicBezTo>
                <a:cubicBezTo>
                  <a:pt x="31355" y="116657"/>
                  <a:pt x="31374" y="116602"/>
                  <a:pt x="31392" y="116547"/>
                </a:cubicBezTo>
                <a:lnTo>
                  <a:pt x="31392" y="116547"/>
                </a:lnTo>
                <a:lnTo>
                  <a:pt x="31389" y="116604"/>
                </a:lnTo>
                <a:cubicBezTo>
                  <a:pt x="31391" y="116582"/>
                  <a:pt x="31393" y="116560"/>
                  <a:pt x="31395" y="116538"/>
                </a:cubicBezTo>
                <a:cubicBezTo>
                  <a:pt x="31555" y="116063"/>
                  <a:pt x="31705" y="115590"/>
                  <a:pt x="31845" y="115120"/>
                </a:cubicBezTo>
                <a:close/>
                <a:moveTo>
                  <a:pt x="35149" y="117267"/>
                </a:moveTo>
                <a:cubicBezTo>
                  <a:pt x="35677" y="117308"/>
                  <a:pt x="36227" y="117322"/>
                  <a:pt x="36739" y="117322"/>
                </a:cubicBezTo>
                <a:cubicBezTo>
                  <a:pt x="37031" y="117322"/>
                  <a:pt x="37311" y="117318"/>
                  <a:pt x="37568" y="117311"/>
                </a:cubicBezTo>
                <a:lnTo>
                  <a:pt x="37568" y="117311"/>
                </a:lnTo>
                <a:cubicBezTo>
                  <a:pt x="37344" y="117843"/>
                  <a:pt x="37148" y="118347"/>
                  <a:pt x="36979" y="118812"/>
                </a:cubicBezTo>
                <a:cubicBezTo>
                  <a:pt x="36086" y="119657"/>
                  <a:pt x="35708" y="120258"/>
                  <a:pt x="35708" y="120258"/>
                </a:cubicBezTo>
                <a:cubicBezTo>
                  <a:pt x="35906" y="120479"/>
                  <a:pt x="36104" y="120695"/>
                  <a:pt x="36303" y="120908"/>
                </a:cubicBezTo>
                <a:cubicBezTo>
                  <a:pt x="36223" y="121192"/>
                  <a:pt x="36161" y="121433"/>
                  <a:pt x="36116" y="121624"/>
                </a:cubicBezTo>
                <a:cubicBezTo>
                  <a:pt x="36142" y="121656"/>
                  <a:pt x="36170" y="121686"/>
                  <a:pt x="36195" y="121718"/>
                </a:cubicBezTo>
                <a:cubicBezTo>
                  <a:pt x="36236" y="121770"/>
                  <a:pt x="36276" y="121821"/>
                  <a:pt x="36316" y="121872"/>
                </a:cubicBezTo>
                <a:cubicBezTo>
                  <a:pt x="36476" y="121730"/>
                  <a:pt x="36634" y="121580"/>
                  <a:pt x="36793" y="121428"/>
                </a:cubicBezTo>
                <a:cubicBezTo>
                  <a:pt x="38049" y="122734"/>
                  <a:pt x="39389" y="123958"/>
                  <a:pt x="40805" y="125091"/>
                </a:cubicBezTo>
                <a:cubicBezTo>
                  <a:pt x="40633" y="125275"/>
                  <a:pt x="40447" y="125433"/>
                  <a:pt x="40228" y="125525"/>
                </a:cubicBezTo>
                <a:lnTo>
                  <a:pt x="39240" y="125943"/>
                </a:lnTo>
                <a:cubicBezTo>
                  <a:pt x="39014" y="125570"/>
                  <a:pt x="38778" y="125204"/>
                  <a:pt x="38525" y="124850"/>
                </a:cubicBezTo>
                <a:cubicBezTo>
                  <a:pt x="37856" y="123806"/>
                  <a:pt x="37078" y="122846"/>
                  <a:pt x="36316" y="121872"/>
                </a:cubicBezTo>
                <a:cubicBezTo>
                  <a:pt x="36210" y="121968"/>
                  <a:pt x="36104" y="122060"/>
                  <a:pt x="35998" y="122151"/>
                </a:cubicBezTo>
                <a:cubicBezTo>
                  <a:pt x="35998" y="122151"/>
                  <a:pt x="36033" y="121962"/>
                  <a:pt x="36116" y="121624"/>
                </a:cubicBezTo>
                <a:cubicBezTo>
                  <a:pt x="35412" y="120786"/>
                  <a:pt x="34671" y="119984"/>
                  <a:pt x="33908" y="119204"/>
                </a:cubicBezTo>
                <a:cubicBezTo>
                  <a:pt x="34347" y="118590"/>
                  <a:pt x="34760" y="117942"/>
                  <a:pt x="35149" y="117267"/>
                </a:cubicBezTo>
                <a:close/>
                <a:moveTo>
                  <a:pt x="79817" y="1"/>
                </a:moveTo>
                <a:cubicBezTo>
                  <a:pt x="78389" y="1"/>
                  <a:pt x="76959" y="646"/>
                  <a:pt x="75533" y="646"/>
                </a:cubicBezTo>
                <a:cubicBezTo>
                  <a:pt x="75169" y="646"/>
                  <a:pt x="74805" y="604"/>
                  <a:pt x="74442" y="498"/>
                </a:cubicBezTo>
                <a:lnTo>
                  <a:pt x="74442" y="498"/>
                </a:lnTo>
                <a:cubicBezTo>
                  <a:pt x="77853" y="2656"/>
                  <a:pt x="77943" y="8106"/>
                  <a:pt x="81317" y="10323"/>
                </a:cubicBezTo>
                <a:cubicBezTo>
                  <a:pt x="82197" y="10901"/>
                  <a:pt x="83225" y="11199"/>
                  <a:pt x="84172" y="11658"/>
                </a:cubicBezTo>
                <a:cubicBezTo>
                  <a:pt x="82918" y="11868"/>
                  <a:pt x="81550" y="12321"/>
                  <a:pt x="80412" y="12321"/>
                </a:cubicBezTo>
                <a:cubicBezTo>
                  <a:pt x="79758" y="12321"/>
                  <a:pt x="79181" y="12172"/>
                  <a:pt x="78745" y="11740"/>
                </a:cubicBezTo>
                <a:cubicBezTo>
                  <a:pt x="78707" y="11703"/>
                  <a:pt x="78659" y="11686"/>
                  <a:pt x="78612" y="11686"/>
                </a:cubicBezTo>
                <a:cubicBezTo>
                  <a:pt x="78549" y="11686"/>
                  <a:pt x="78486" y="11717"/>
                  <a:pt x="78450" y="11776"/>
                </a:cubicBezTo>
                <a:cubicBezTo>
                  <a:pt x="78029" y="12460"/>
                  <a:pt x="76662" y="14585"/>
                  <a:pt x="75291" y="15648"/>
                </a:cubicBezTo>
                <a:cubicBezTo>
                  <a:pt x="73643" y="16924"/>
                  <a:pt x="74046" y="19546"/>
                  <a:pt x="77482" y="20994"/>
                </a:cubicBezTo>
                <a:cubicBezTo>
                  <a:pt x="80919" y="22442"/>
                  <a:pt x="83533" y="23187"/>
                  <a:pt x="83211" y="24157"/>
                </a:cubicBezTo>
                <a:cubicBezTo>
                  <a:pt x="83149" y="24341"/>
                  <a:pt x="82869" y="24436"/>
                  <a:pt x="82431" y="24436"/>
                </a:cubicBezTo>
                <a:cubicBezTo>
                  <a:pt x="80629" y="24436"/>
                  <a:pt x="76158" y="22818"/>
                  <a:pt x="73319" y="19151"/>
                </a:cubicBezTo>
                <a:cubicBezTo>
                  <a:pt x="73278" y="19099"/>
                  <a:pt x="73220" y="19074"/>
                  <a:pt x="73164" y="19074"/>
                </a:cubicBezTo>
                <a:cubicBezTo>
                  <a:pt x="73075" y="19074"/>
                  <a:pt x="72989" y="19135"/>
                  <a:pt x="72975" y="19239"/>
                </a:cubicBezTo>
                <a:cubicBezTo>
                  <a:pt x="72863" y="20096"/>
                  <a:pt x="72590" y="21990"/>
                  <a:pt x="72150" y="23850"/>
                </a:cubicBezTo>
                <a:cubicBezTo>
                  <a:pt x="71556" y="26359"/>
                  <a:pt x="76525" y="28239"/>
                  <a:pt x="79228" y="28470"/>
                </a:cubicBezTo>
                <a:cubicBezTo>
                  <a:pt x="81933" y="28702"/>
                  <a:pt x="86331" y="28387"/>
                  <a:pt x="86266" y="29677"/>
                </a:cubicBezTo>
                <a:cubicBezTo>
                  <a:pt x="86240" y="30209"/>
                  <a:pt x="85034" y="30616"/>
                  <a:pt x="83084" y="30616"/>
                </a:cubicBezTo>
                <a:cubicBezTo>
                  <a:pt x="80389" y="30616"/>
                  <a:pt x="76275" y="29839"/>
                  <a:pt x="71891" y="27539"/>
                </a:cubicBezTo>
                <a:cubicBezTo>
                  <a:pt x="71861" y="27523"/>
                  <a:pt x="71830" y="27516"/>
                  <a:pt x="71800" y="27516"/>
                </a:cubicBezTo>
                <a:cubicBezTo>
                  <a:pt x="71678" y="27516"/>
                  <a:pt x="71575" y="27634"/>
                  <a:pt x="71618" y="27766"/>
                </a:cubicBezTo>
                <a:cubicBezTo>
                  <a:pt x="71842" y="28440"/>
                  <a:pt x="72235" y="29717"/>
                  <a:pt x="72316" y="30601"/>
                </a:cubicBezTo>
                <a:cubicBezTo>
                  <a:pt x="72418" y="31700"/>
                  <a:pt x="72883" y="33279"/>
                  <a:pt x="72995" y="33645"/>
                </a:cubicBezTo>
                <a:cubicBezTo>
                  <a:pt x="73009" y="33695"/>
                  <a:pt x="73044" y="33736"/>
                  <a:pt x="73090" y="33760"/>
                </a:cubicBezTo>
                <a:cubicBezTo>
                  <a:pt x="73614" y="34020"/>
                  <a:pt x="76893" y="35585"/>
                  <a:pt x="79926" y="35585"/>
                </a:cubicBezTo>
                <a:cubicBezTo>
                  <a:pt x="80576" y="35585"/>
                  <a:pt x="81215" y="35513"/>
                  <a:pt x="81814" y="35341"/>
                </a:cubicBezTo>
                <a:cubicBezTo>
                  <a:pt x="84129" y="34675"/>
                  <a:pt x="85738" y="34287"/>
                  <a:pt x="86738" y="34287"/>
                </a:cubicBezTo>
                <a:cubicBezTo>
                  <a:pt x="87311" y="34287"/>
                  <a:pt x="87684" y="34414"/>
                  <a:pt x="87877" y="34689"/>
                </a:cubicBezTo>
                <a:cubicBezTo>
                  <a:pt x="88200" y="35150"/>
                  <a:pt x="87196" y="36588"/>
                  <a:pt x="83611" y="36813"/>
                </a:cubicBezTo>
                <a:cubicBezTo>
                  <a:pt x="82422" y="36370"/>
                  <a:pt x="81383" y="36227"/>
                  <a:pt x="81383" y="36227"/>
                </a:cubicBezTo>
                <a:lnTo>
                  <a:pt x="81383" y="36227"/>
                </a:lnTo>
                <a:cubicBezTo>
                  <a:pt x="81383" y="36227"/>
                  <a:pt x="82077" y="36420"/>
                  <a:pt x="82932" y="36841"/>
                </a:cubicBezTo>
                <a:cubicBezTo>
                  <a:pt x="82832" y="36843"/>
                  <a:pt x="82730" y="36844"/>
                  <a:pt x="82626" y="36844"/>
                </a:cubicBezTo>
                <a:cubicBezTo>
                  <a:pt x="82189" y="36844"/>
                  <a:pt x="81720" y="36827"/>
                  <a:pt x="81219" y="36791"/>
                </a:cubicBezTo>
                <a:cubicBezTo>
                  <a:pt x="80972" y="36638"/>
                  <a:pt x="80716" y="36502"/>
                  <a:pt x="80450" y="36383"/>
                </a:cubicBezTo>
                <a:cubicBezTo>
                  <a:pt x="80109" y="36230"/>
                  <a:pt x="79917" y="36189"/>
                  <a:pt x="79916" y="36189"/>
                </a:cubicBezTo>
                <a:lnTo>
                  <a:pt x="79916" y="36189"/>
                </a:lnTo>
                <a:cubicBezTo>
                  <a:pt x="80001" y="36358"/>
                  <a:pt x="80088" y="36526"/>
                  <a:pt x="80174" y="36695"/>
                </a:cubicBezTo>
                <a:cubicBezTo>
                  <a:pt x="78394" y="36492"/>
                  <a:pt x="76252" y="36066"/>
                  <a:pt x="73690" y="35320"/>
                </a:cubicBezTo>
                <a:cubicBezTo>
                  <a:pt x="73672" y="35315"/>
                  <a:pt x="73653" y="35313"/>
                  <a:pt x="73635" y="35313"/>
                </a:cubicBezTo>
                <a:cubicBezTo>
                  <a:pt x="73505" y="35313"/>
                  <a:pt x="73403" y="35445"/>
                  <a:pt x="73458" y="35576"/>
                </a:cubicBezTo>
                <a:cubicBezTo>
                  <a:pt x="73852" y="36533"/>
                  <a:pt x="75059" y="39191"/>
                  <a:pt x="77108" y="41536"/>
                </a:cubicBezTo>
                <a:cubicBezTo>
                  <a:pt x="76893" y="41485"/>
                  <a:pt x="76771" y="41466"/>
                  <a:pt x="76771" y="41466"/>
                </a:cubicBezTo>
                <a:lnTo>
                  <a:pt x="76771" y="41466"/>
                </a:lnTo>
                <a:cubicBezTo>
                  <a:pt x="77776" y="42313"/>
                  <a:pt x="78962" y="43538"/>
                  <a:pt x="80150" y="44864"/>
                </a:cubicBezTo>
                <a:cubicBezTo>
                  <a:pt x="80003" y="44994"/>
                  <a:pt x="79976" y="45238"/>
                  <a:pt x="80153" y="45385"/>
                </a:cubicBezTo>
                <a:cubicBezTo>
                  <a:pt x="80512" y="45684"/>
                  <a:pt x="80998" y="46074"/>
                  <a:pt x="81586" y="46512"/>
                </a:cubicBezTo>
                <a:cubicBezTo>
                  <a:pt x="83670" y="48961"/>
                  <a:pt x="85523" y="51370"/>
                  <a:pt x="86095" y="52121"/>
                </a:cubicBezTo>
                <a:cubicBezTo>
                  <a:pt x="86113" y="52145"/>
                  <a:pt x="86131" y="52168"/>
                  <a:pt x="86146" y="52190"/>
                </a:cubicBezTo>
                <a:cubicBezTo>
                  <a:pt x="85398" y="51880"/>
                  <a:pt x="84647" y="51581"/>
                  <a:pt x="83890" y="51293"/>
                </a:cubicBezTo>
                <a:cubicBezTo>
                  <a:pt x="78487" y="45079"/>
                  <a:pt x="74623" y="43799"/>
                  <a:pt x="72619" y="43799"/>
                </a:cubicBezTo>
                <a:cubicBezTo>
                  <a:pt x="71566" y="43799"/>
                  <a:pt x="71026" y="44152"/>
                  <a:pt x="71047" y="44330"/>
                </a:cubicBezTo>
                <a:cubicBezTo>
                  <a:pt x="71102" y="44803"/>
                  <a:pt x="81884" y="50299"/>
                  <a:pt x="83678" y="51210"/>
                </a:cubicBezTo>
                <a:cubicBezTo>
                  <a:pt x="83549" y="51161"/>
                  <a:pt x="83421" y="51109"/>
                  <a:pt x="83292" y="51061"/>
                </a:cubicBezTo>
                <a:lnTo>
                  <a:pt x="83262" y="51143"/>
                </a:lnTo>
                <a:cubicBezTo>
                  <a:pt x="83275" y="51148"/>
                  <a:pt x="83289" y="51155"/>
                  <a:pt x="83302" y="51160"/>
                </a:cubicBezTo>
                <a:cubicBezTo>
                  <a:pt x="82274" y="50853"/>
                  <a:pt x="80386" y="50426"/>
                  <a:pt x="77819" y="50426"/>
                </a:cubicBezTo>
                <a:cubicBezTo>
                  <a:pt x="76348" y="50426"/>
                  <a:pt x="74653" y="50566"/>
                  <a:pt x="72771" y="50949"/>
                </a:cubicBezTo>
                <a:cubicBezTo>
                  <a:pt x="71530" y="51201"/>
                  <a:pt x="70321" y="51596"/>
                  <a:pt x="69194" y="52172"/>
                </a:cubicBezTo>
                <a:cubicBezTo>
                  <a:pt x="68134" y="52715"/>
                  <a:pt x="66996" y="53474"/>
                  <a:pt x="66681" y="54347"/>
                </a:cubicBezTo>
                <a:cubicBezTo>
                  <a:pt x="66681" y="54347"/>
                  <a:pt x="79141" y="51474"/>
                  <a:pt x="84006" y="51469"/>
                </a:cubicBezTo>
                <a:cubicBezTo>
                  <a:pt x="85054" y="51925"/>
                  <a:pt x="86094" y="52402"/>
                  <a:pt x="87123" y="52898"/>
                </a:cubicBezTo>
                <a:cubicBezTo>
                  <a:pt x="86927" y="52875"/>
                  <a:pt x="86690" y="52859"/>
                  <a:pt x="86408" y="52859"/>
                </a:cubicBezTo>
                <a:cubicBezTo>
                  <a:pt x="84049" y="52859"/>
                  <a:pt x="78504" y="53942"/>
                  <a:pt x="66451" y="60432"/>
                </a:cubicBezTo>
                <a:cubicBezTo>
                  <a:pt x="66451" y="60432"/>
                  <a:pt x="66581" y="60403"/>
                  <a:pt x="66818" y="60346"/>
                </a:cubicBezTo>
                <a:cubicBezTo>
                  <a:pt x="68635" y="59909"/>
                  <a:pt x="77131" y="57754"/>
                  <a:pt x="87770" y="53215"/>
                </a:cubicBezTo>
                <a:cubicBezTo>
                  <a:pt x="88181" y="53416"/>
                  <a:pt x="88591" y="53620"/>
                  <a:pt x="89001" y="53826"/>
                </a:cubicBezTo>
                <a:cubicBezTo>
                  <a:pt x="89002" y="54103"/>
                  <a:pt x="89026" y="54388"/>
                  <a:pt x="88995" y="54661"/>
                </a:cubicBezTo>
                <a:cubicBezTo>
                  <a:pt x="88972" y="54872"/>
                  <a:pt x="88917" y="55080"/>
                  <a:pt x="88925" y="55293"/>
                </a:cubicBezTo>
                <a:cubicBezTo>
                  <a:pt x="88928" y="55345"/>
                  <a:pt x="88934" y="55397"/>
                  <a:pt x="88943" y="55448"/>
                </a:cubicBezTo>
                <a:cubicBezTo>
                  <a:pt x="78598" y="58342"/>
                  <a:pt x="69870" y="67343"/>
                  <a:pt x="69870" y="67343"/>
                </a:cubicBezTo>
                <a:cubicBezTo>
                  <a:pt x="69870" y="67343"/>
                  <a:pt x="82178" y="61316"/>
                  <a:pt x="89314" y="56466"/>
                </a:cubicBezTo>
                <a:cubicBezTo>
                  <a:pt x="89604" y="57129"/>
                  <a:pt x="89927" y="57818"/>
                  <a:pt x="89840" y="58505"/>
                </a:cubicBezTo>
                <a:cubicBezTo>
                  <a:pt x="89826" y="58614"/>
                  <a:pt x="89813" y="58722"/>
                  <a:pt x="89799" y="58831"/>
                </a:cubicBezTo>
                <a:cubicBezTo>
                  <a:pt x="83072" y="62540"/>
                  <a:pt x="76109" y="70770"/>
                  <a:pt x="74532" y="72696"/>
                </a:cubicBezTo>
                <a:cubicBezTo>
                  <a:pt x="74468" y="72751"/>
                  <a:pt x="74403" y="72803"/>
                  <a:pt x="74338" y="72856"/>
                </a:cubicBezTo>
                <a:lnTo>
                  <a:pt x="74507" y="72727"/>
                </a:lnTo>
                <a:lnTo>
                  <a:pt x="74507" y="72727"/>
                </a:lnTo>
                <a:cubicBezTo>
                  <a:pt x="74307" y="72971"/>
                  <a:pt x="74200" y="73107"/>
                  <a:pt x="74200" y="73107"/>
                </a:cubicBezTo>
                <a:cubicBezTo>
                  <a:pt x="74200" y="73107"/>
                  <a:pt x="82655" y="67987"/>
                  <a:pt x="89941" y="62049"/>
                </a:cubicBezTo>
                <a:cubicBezTo>
                  <a:pt x="90144" y="62658"/>
                  <a:pt x="90157" y="63313"/>
                  <a:pt x="90195" y="63966"/>
                </a:cubicBezTo>
                <a:cubicBezTo>
                  <a:pt x="83106" y="68495"/>
                  <a:pt x="78146" y="73796"/>
                  <a:pt x="78146" y="73796"/>
                </a:cubicBezTo>
                <a:cubicBezTo>
                  <a:pt x="78146" y="73796"/>
                  <a:pt x="78314" y="73682"/>
                  <a:pt x="78631" y="73482"/>
                </a:cubicBezTo>
                <a:cubicBezTo>
                  <a:pt x="78701" y="73439"/>
                  <a:pt x="78771" y="73395"/>
                  <a:pt x="78840" y="73352"/>
                </a:cubicBezTo>
                <a:cubicBezTo>
                  <a:pt x="80124" y="72553"/>
                  <a:pt x="83100" y="70798"/>
                  <a:pt x="86999" y="69106"/>
                </a:cubicBezTo>
                <a:cubicBezTo>
                  <a:pt x="88142" y="68610"/>
                  <a:pt x="89315" y="67965"/>
                  <a:pt x="90464" y="67240"/>
                </a:cubicBezTo>
                <a:lnTo>
                  <a:pt x="90464" y="67240"/>
                </a:lnTo>
                <a:cubicBezTo>
                  <a:pt x="90422" y="67880"/>
                  <a:pt x="90439" y="68536"/>
                  <a:pt x="90604" y="69137"/>
                </a:cubicBezTo>
                <a:cubicBezTo>
                  <a:pt x="90006" y="69742"/>
                  <a:pt x="89487" y="70320"/>
                  <a:pt x="89083" y="70846"/>
                </a:cubicBezTo>
                <a:cubicBezTo>
                  <a:pt x="87828" y="72488"/>
                  <a:pt x="86352" y="74193"/>
                  <a:pt x="85102" y="75581"/>
                </a:cubicBezTo>
                <a:cubicBezTo>
                  <a:pt x="84462" y="75148"/>
                  <a:pt x="83821" y="74723"/>
                  <a:pt x="83079" y="74546"/>
                </a:cubicBezTo>
                <a:cubicBezTo>
                  <a:pt x="82778" y="74473"/>
                  <a:pt x="82479" y="74443"/>
                  <a:pt x="82181" y="74443"/>
                </a:cubicBezTo>
                <a:cubicBezTo>
                  <a:pt x="80643" y="74443"/>
                  <a:pt x="79131" y="75248"/>
                  <a:pt x="77596" y="75248"/>
                </a:cubicBezTo>
                <a:cubicBezTo>
                  <a:pt x="77286" y="75248"/>
                  <a:pt x="76976" y="75215"/>
                  <a:pt x="76664" y="75136"/>
                </a:cubicBezTo>
                <a:lnTo>
                  <a:pt x="76664" y="75136"/>
                </a:lnTo>
                <a:cubicBezTo>
                  <a:pt x="78839" y="76405"/>
                  <a:pt x="79768" y="79002"/>
                  <a:pt x="80998" y="81285"/>
                </a:cubicBezTo>
                <a:cubicBezTo>
                  <a:pt x="78768" y="86687"/>
                  <a:pt x="77154" y="92100"/>
                  <a:pt x="76428" y="94695"/>
                </a:cubicBezTo>
                <a:cubicBezTo>
                  <a:pt x="76238" y="94823"/>
                  <a:pt x="76052" y="94950"/>
                  <a:pt x="75871" y="95079"/>
                </a:cubicBezTo>
                <a:cubicBezTo>
                  <a:pt x="75592" y="94049"/>
                  <a:pt x="75298" y="93024"/>
                  <a:pt x="74982" y="92006"/>
                </a:cubicBezTo>
                <a:cubicBezTo>
                  <a:pt x="79070" y="87035"/>
                  <a:pt x="77572" y="82571"/>
                  <a:pt x="76946" y="81202"/>
                </a:cubicBezTo>
                <a:cubicBezTo>
                  <a:pt x="76945" y="81174"/>
                  <a:pt x="76944" y="81146"/>
                  <a:pt x="76943" y="81117"/>
                </a:cubicBezTo>
                <a:cubicBezTo>
                  <a:pt x="76942" y="81141"/>
                  <a:pt x="76942" y="81165"/>
                  <a:pt x="76941" y="81190"/>
                </a:cubicBezTo>
                <a:cubicBezTo>
                  <a:pt x="76817" y="80918"/>
                  <a:pt x="76728" y="80772"/>
                  <a:pt x="76728" y="80772"/>
                </a:cubicBezTo>
                <a:cubicBezTo>
                  <a:pt x="76709" y="84108"/>
                  <a:pt x="75269" y="90554"/>
                  <a:pt x="74970" y="91853"/>
                </a:cubicBezTo>
                <a:cubicBezTo>
                  <a:pt x="74965" y="91877"/>
                  <a:pt x="74959" y="91899"/>
                  <a:pt x="74955" y="91919"/>
                </a:cubicBezTo>
                <a:cubicBezTo>
                  <a:pt x="74763" y="91306"/>
                  <a:pt x="74565" y="90696"/>
                  <a:pt x="74357" y="90090"/>
                </a:cubicBezTo>
                <a:cubicBezTo>
                  <a:pt x="75844" y="80895"/>
                  <a:pt x="72804" y="78707"/>
                  <a:pt x="72174" y="78707"/>
                </a:cubicBezTo>
                <a:cubicBezTo>
                  <a:pt x="72131" y="78707"/>
                  <a:pt x="72099" y="78717"/>
                  <a:pt x="72080" y="78737"/>
                </a:cubicBezTo>
                <a:cubicBezTo>
                  <a:pt x="71821" y="79009"/>
                  <a:pt x="73944" y="88364"/>
                  <a:pt x="74299" y="89919"/>
                </a:cubicBezTo>
                <a:cubicBezTo>
                  <a:pt x="74263" y="89816"/>
                  <a:pt x="74230" y="89711"/>
                  <a:pt x="74194" y="89608"/>
                </a:cubicBezTo>
                <a:lnTo>
                  <a:pt x="74129" y="89631"/>
                </a:lnTo>
                <a:cubicBezTo>
                  <a:pt x="74132" y="89642"/>
                  <a:pt x="74135" y="89654"/>
                  <a:pt x="74138" y="89665"/>
                </a:cubicBezTo>
                <a:cubicBezTo>
                  <a:pt x="73612" y="88434"/>
                  <a:pt x="72186" y="85757"/>
                  <a:pt x="68923" y="83145"/>
                </a:cubicBezTo>
                <a:cubicBezTo>
                  <a:pt x="68141" y="82518"/>
                  <a:pt x="67287" y="81982"/>
                  <a:pt x="66365" y="81587"/>
                </a:cubicBezTo>
                <a:cubicBezTo>
                  <a:pt x="65717" y="81310"/>
                  <a:pt x="64972" y="81068"/>
                  <a:pt x="64347" y="81068"/>
                </a:cubicBezTo>
                <a:cubicBezTo>
                  <a:pt x="64137" y="81068"/>
                  <a:pt x="63940" y="81096"/>
                  <a:pt x="63765" y="81159"/>
                </a:cubicBezTo>
                <a:cubicBezTo>
                  <a:pt x="63765" y="81159"/>
                  <a:pt x="71837" y="87289"/>
                  <a:pt x="74308" y="90249"/>
                </a:cubicBezTo>
                <a:cubicBezTo>
                  <a:pt x="74561" y="91119"/>
                  <a:pt x="74798" y="91993"/>
                  <a:pt x="75019" y="92873"/>
                </a:cubicBezTo>
                <a:cubicBezTo>
                  <a:pt x="74325" y="91805"/>
                  <a:pt x="71977" y="89408"/>
                  <a:pt x="64030" y="85840"/>
                </a:cubicBezTo>
                <a:cubicBezTo>
                  <a:pt x="63597" y="85214"/>
                  <a:pt x="63100" y="84655"/>
                  <a:pt x="62524" y="84199"/>
                </a:cubicBezTo>
                <a:cubicBezTo>
                  <a:pt x="62524" y="84199"/>
                  <a:pt x="62509" y="84199"/>
                  <a:pt x="62479" y="84199"/>
                </a:cubicBezTo>
                <a:cubicBezTo>
                  <a:pt x="62321" y="84199"/>
                  <a:pt x="61751" y="84220"/>
                  <a:pt x="60894" y="84494"/>
                </a:cubicBezTo>
                <a:cubicBezTo>
                  <a:pt x="60584" y="84367"/>
                  <a:pt x="60266" y="84238"/>
                  <a:pt x="59944" y="84107"/>
                </a:cubicBezTo>
                <a:lnTo>
                  <a:pt x="59944" y="84107"/>
                </a:lnTo>
                <a:cubicBezTo>
                  <a:pt x="59944" y="84107"/>
                  <a:pt x="60027" y="84171"/>
                  <a:pt x="60182" y="84286"/>
                </a:cubicBezTo>
                <a:cubicBezTo>
                  <a:pt x="60286" y="84365"/>
                  <a:pt x="60427" y="84469"/>
                  <a:pt x="60600" y="84595"/>
                </a:cubicBezTo>
                <a:cubicBezTo>
                  <a:pt x="59744" y="84905"/>
                  <a:pt x="58649" y="85455"/>
                  <a:pt x="57417" y="86437"/>
                </a:cubicBezTo>
                <a:cubicBezTo>
                  <a:pt x="57417" y="86437"/>
                  <a:pt x="57947" y="87982"/>
                  <a:pt x="58877" y="89855"/>
                </a:cubicBezTo>
                <a:cubicBezTo>
                  <a:pt x="58768" y="89841"/>
                  <a:pt x="58664" y="89827"/>
                  <a:pt x="58567" y="89815"/>
                </a:cubicBezTo>
                <a:cubicBezTo>
                  <a:pt x="57995" y="89110"/>
                  <a:pt x="57243" y="88090"/>
                  <a:pt x="56910" y="87236"/>
                </a:cubicBezTo>
                <a:cubicBezTo>
                  <a:pt x="56910" y="87236"/>
                  <a:pt x="56265" y="87752"/>
                  <a:pt x="56001" y="88232"/>
                </a:cubicBezTo>
                <a:cubicBezTo>
                  <a:pt x="56001" y="88232"/>
                  <a:pt x="57721" y="91734"/>
                  <a:pt x="58836" y="93086"/>
                </a:cubicBezTo>
                <a:cubicBezTo>
                  <a:pt x="58836" y="93086"/>
                  <a:pt x="55785" y="90336"/>
                  <a:pt x="55212" y="89170"/>
                </a:cubicBezTo>
                <a:cubicBezTo>
                  <a:pt x="55212" y="89170"/>
                  <a:pt x="53128" y="91743"/>
                  <a:pt x="52165" y="94564"/>
                </a:cubicBezTo>
                <a:cubicBezTo>
                  <a:pt x="52165" y="94564"/>
                  <a:pt x="53503" y="95456"/>
                  <a:pt x="54297" y="96666"/>
                </a:cubicBezTo>
                <a:cubicBezTo>
                  <a:pt x="54297" y="96666"/>
                  <a:pt x="52258" y="95769"/>
                  <a:pt x="51636" y="95724"/>
                </a:cubicBezTo>
                <a:cubicBezTo>
                  <a:pt x="51636" y="95724"/>
                  <a:pt x="50276" y="98042"/>
                  <a:pt x="50047" y="99203"/>
                </a:cubicBezTo>
                <a:cubicBezTo>
                  <a:pt x="49983" y="99526"/>
                  <a:pt x="49814" y="99952"/>
                  <a:pt x="49602" y="100409"/>
                </a:cubicBezTo>
                <a:cubicBezTo>
                  <a:pt x="49456" y="100249"/>
                  <a:pt x="49322" y="100105"/>
                  <a:pt x="49203" y="99978"/>
                </a:cubicBezTo>
                <a:lnTo>
                  <a:pt x="49468" y="99399"/>
                </a:lnTo>
                <a:lnTo>
                  <a:pt x="49468" y="99399"/>
                </a:lnTo>
                <a:cubicBezTo>
                  <a:pt x="49468" y="99399"/>
                  <a:pt x="49354" y="99577"/>
                  <a:pt x="49135" y="99907"/>
                </a:cubicBezTo>
                <a:cubicBezTo>
                  <a:pt x="48846" y="99600"/>
                  <a:pt x="48661" y="99413"/>
                  <a:pt x="48661" y="99413"/>
                </a:cubicBezTo>
                <a:cubicBezTo>
                  <a:pt x="46986" y="101076"/>
                  <a:pt x="44377" y="106292"/>
                  <a:pt x="44377" y="106292"/>
                </a:cubicBezTo>
                <a:cubicBezTo>
                  <a:pt x="44710" y="104029"/>
                  <a:pt x="47151" y="97633"/>
                  <a:pt x="47151" y="97633"/>
                </a:cubicBezTo>
                <a:cubicBezTo>
                  <a:pt x="46735" y="97126"/>
                  <a:pt x="43840" y="95413"/>
                  <a:pt x="43006" y="94345"/>
                </a:cubicBezTo>
                <a:cubicBezTo>
                  <a:pt x="42653" y="93892"/>
                  <a:pt x="41986" y="93335"/>
                  <a:pt x="41334" y="92840"/>
                </a:cubicBezTo>
                <a:cubicBezTo>
                  <a:pt x="41357" y="92468"/>
                  <a:pt x="41365" y="92265"/>
                  <a:pt x="41365" y="92265"/>
                </a:cubicBezTo>
                <a:lnTo>
                  <a:pt x="41365" y="92265"/>
                </a:lnTo>
                <a:cubicBezTo>
                  <a:pt x="41319" y="92435"/>
                  <a:pt x="41272" y="92598"/>
                  <a:pt x="41225" y="92757"/>
                </a:cubicBezTo>
                <a:cubicBezTo>
                  <a:pt x="40376" y="92121"/>
                  <a:pt x="39585" y="91613"/>
                  <a:pt x="39585" y="91613"/>
                </a:cubicBezTo>
                <a:cubicBezTo>
                  <a:pt x="38974" y="91979"/>
                  <a:pt x="37353" y="93949"/>
                  <a:pt x="37353" y="93949"/>
                </a:cubicBezTo>
                <a:cubicBezTo>
                  <a:pt x="37540" y="92304"/>
                  <a:pt x="38445" y="90701"/>
                  <a:pt x="38445" y="90701"/>
                </a:cubicBezTo>
                <a:cubicBezTo>
                  <a:pt x="36004" y="88317"/>
                  <a:pt x="32546" y="86765"/>
                  <a:pt x="32546" y="86765"/>
                </a:cubicBezTo>
                <a:lnTo>
                  <a:pt x="32546" y="86765"/>
                </a:lnTo>
                <a:cubicBezTo>
                  <a:pt x="32553" y="87379"/>
                  <a:pt x="32268" y="88486"/>
                  <a:pt x="31932" y="89575"/>
                </a:cubicBezTo>
                <a:cubicBezTo>
                  <a:pt x="31841" y="89294"/>
                  <a:pt x="31787" y="89147"/>
                  <a:pt x="31787" y="89147"/>
                </a:cubicBezTo>
                <a:lnTo>
                  <a:pt x="31787" y="89147"/>
                </a:lnTo>
                <a:cubicBezTo>
                  <a:pt x="31838" y="89298"/>
                  <a:pt x="31870" y="89488"/>
                  <a:pt x="31889" y="89712"/>
                </a:cubicBezTo>
                <a:cubicBezTo>
                  <a:pt x="31419" y="91213"/>
                  <a:pt x="30868" y="92638"/>
                  <a:pt x="30868" y="92638"/>
                </a:cubicBezTo>
                <a:cubicBezTo>
                  <a:pt x="31307" y="90681"/>
                  <a:pt x="31256" y="86215"/>
                  <a:pt x="31256" y="86215"/>
                </a:cubicBezTo>
                <a:cubicBezTo>
                  <a:pt x="30739" y="85862"/>
                  <a:pt x="29812" y="85667"/>
                  <a:pt x="29811" y="85667"/>
                </a:cubicBezTo>
                <a:lnTo>
                  <a:pt x="29811" y="85667"/>
                </a:lnTo>
                <a:cubicBezTo>
                  <a:pt x="29986" y="87462"/>
                  <a:pt x="29148" y="90398"/>
                  <a:pt x="29148" y="90398"/>
                </a:cubicBezTo>
                <a:cubicBezTo>
                  <a:pt x="29217" y="87523"/>
                  <a:pt x="28881" y="85113"/>
                  <a:pt x="28881" y="85113"/>
                </a:cubicBezTo>
                <a:cubicBezTo>
                  <a:pt x="27773" y="84883"/>
                  <a:pt x="26808" y="84798"/>
                  <a:pt x="25987" y="84798"/>
                </a:cubicBezTo>
                <a:cubicBezTo>
                  <a:pt x="23679" y="84798"/>
                  <a:pt x="22508" y="85467"/>
                  <a:pt x="22508" y="85467"/>
                </a:cubicBezTo>
                <a:cubicBezTo>
                  <a:pt x="21517" y="87621"/>
                  <a:pt x="21562" y="90292"/>
                  <a:pt x="22034" y="92842"/>
                </a:cubicBezTo>
                <a:cubicBezTo>
                  <a:pt x="20948" y="92117"/>
                  <a:pt x="19925" y="91731"/>
                  <a:pt x="19925" y="91731"/>
                </a:cubicBezTo>
                <a:lnTo>
                  <a:pt x="19925" y="91731"/>
                </a:lnTo>
                <a:cubicBezTo>
                  <a:pt x="19925" y="91731"/>
                  <a:pt x="21123" y="92378"/>
                  <a:pt x="22157" y="93461"/>
                </a:cubicBezTo>
                <a:cubicBezTo>
                  <a:pt x="22837" y="96671"/>
                  <a:pt x="24125" y="99602"/>
                  <a:pt x="24768" y="100947"/>
                </a:cubicBezTo>
                <a:cubicBezTo>
                  <a:pt x="25852" y="105609"/>
                  <a:pt x="27277" y="111750"/>
                  <a:pt x="28027" y="113778"/>
                </a:cubicBezTo>
                <a:cubicBezTo>
                  <a:pt x="27164" y="113046"/>
                  <a:pt x="26290" y="112328"/>
                  <a:pt x="25404" y="111625"/>
                </a:cubicBezTo>
                <a:cubicBezTo>
                  <a:pt x="24732" y="97176"/>
                  <a:pt x="20432" y="92763"/>
                  <a:pt x="18980" y="91677"/>
                </a:cubicBezTo>
                <a:cubicBezTo>
                  <a:pt x="18680" y="91453"/>
                  <a:pt x="18502" y="91370"/>
                  <a:pt x="18502" y="91370"/>
                </a:cubicBezTo>
                <a:lnTo>
                  <a:pt x="18502" y="91370"/>
                </a:lnTo>
                <a:cubicBezTo>
                  <a:pt x="20785" y="100508"/>
                  <a:pt x="24327" y="109292"/>
                  <a:pt x="25212" y="111429"/>
                </a:cubicBezTo>
                <a:cubicBezTo>
                  <a:pt x="25216" y="111447"/>
                  <a:pt x="25220" y="111464"/>
                  <a:pt x="25226" y="111481"/>
                </a:cubicBezTo>
                <a:cubicBezTo>
                  <a:pt x="25084" y="111369"/>
                  <a:pt x="24945" y="111255"/>
                  <a:pt x="24804" y="111144"/>
                </a:cubicBezTo>
                <a:cubicBezTo>
                  <a:pt x="23596" y="110212"/>
                  <a:pt x="22370" y="109303"/>
                  <a:pt x="21126" y="108418"/>
                </a:cubicBezTo>
                <a:cubicBezTo>
                  <a:pt x="21413" y="100302"/>
                  <a:pt x="16492" y="96976"/>
                  <a:pt x="14816" y="96083"/>
                </a:cubicBezTo>
                <a:cubicBezTo>
                  <a:pt x="14794" y="96056"/>
                  <a:pt x="14771" y="96029"/>
                  <a:pt x="14748" y="96002"/>
                </a:cubicBezTo>
                <a:lnTo>
                  <a:pt x="14748" y="96002"/>
                </a:lnTo>
                <a:cubicBezTo>
                  <a:pt x="14765" y="96025"/>
                  <a:pt x="14784" y="96050"/>
                  <a:pt x="14802" y="96074"/>
                </a:cubicBezTo>
                <a:cubicBezTo>
                  <a:pt x="14470" y="95898"/>
                  <a:pt x="14269" y="95819"/>
                  <a:pt x="14269" y="95819"/>
                </a:cubicBezTo>
                <a:lnTo>
                  <a:pt x="14269" y="95819"/>
                </a:lnTo>
                <a:cubicBezTo>
                  <a:pt x="16807" y="99179"/>
                  <a:pt x="20302" y="106744"/>
                  <a:pt x="20999" y="108275"/>
                </a:cubicBezTo>
                <a:cubicBezTo>
                  <a:pt x="21011" y="108303"/>
                  <a:pt x="21023" y="108329"/>
                  <a:pt x="21034" y="108353"/>
                </a:cubicBezTo>
                <a:cubicBezTo>
                  <a:pt x="20373" y="107885"/>
                  <a:pt x="19705" y="107426"/>
                  <a:pt x="19032" y="106977"/>
                </a:cubicBezTo>
                <a:cubicBezTo>
                  <a:pt x="14514" y="98553"/>
                  <a:pt x="10546" y="97071"/>
                  <a:pt x="8882" y="97071"/>
                </a:cubicBezTo>
                <a:cubicBezTo>
                  <a:pt x="8360" y="97071"/>
                  <a:pt x="8064" y="97218"/>
                  <a:pt x="8051" y="97341"/>
                </a:cubicBezTo>
                <a:cubicBezTo>
                  <a:pt x="8000" y="97814"/>
                  <a:pt x="17296" y="105564"/>
                  <a:pt x="18843" y="106850"/>
                </a:cubicBezTo>
                <a:cubicBezTo>
                  <a:pt x="18729" y="106774"/>
                  <a:pt x="18616" y="106696"/>
                  <a:pt x="18501" y="106620"/>
                </a:cubicBezTo>
                <a:lnTo>
                  <a:pt x="18453" y="106691"/>
                </a:lnTo>
                <a:cubicBezTo>
                  <a:pt x="18465" y="106700"/>
                  <a:pt x="18476" y="106709"/>
                  <a:pt x="18489" y="106719"/>
                </a:cubicBezTo>
                <a:cubicBezTo>
                  <a:pt x="17018" y="105888"/>
                  <a:pt x="13537" y="104299"/>
                  <a:pt x="8265" y="104179"/>
                </a:cubicBezTo>
                <a:cubicBezTo>
                  <a:pt x="8141" y="104176"/>
                  <a:pt x="8016" y="104175"/>
                  <a:pt x="7892" y="104175"/>
                </a:cubicBezTo>
                <a:cubicBezTo>
                  <a:pt x="6751" y="104175"/>
                  <a:pt x="5613" y="104298"/>
                  <a:pt x="4507" y="104578"/>
                </a:cubicBezTo>
                <a:cubicBezTo>
                  <a:pt x="3354" y="104872"/>
                  <a:pt x="2074" y="105361"/>
                  <a:pt x="1573" y="106141"/>
                </a:cubicBezTo>
                <a:cubicBezTo>
                  <a:pt x="1573" y="106141"/>
                  <a:pt x="1635" y="106141"/>
                  <a:pt x="1752" y="106141"/>
                </a:cubicBezTo>
                <a:cubicBezTo>
                  <a:pt x="3316" y="106141"/>
                  <a:pt x="14692" y="106176"/>
                  <a:pt x="19106" y="107175"/>
                </a:cubicBezTo>
                <a:cubicBezTo>
                  <a:pt x="20026" y="107852"/>
                  <a:pt x="20934" y="108547"/>
                  <a:pt x="21829" y="109259"/>
                </a:cubicBezTo>
                <a:cubicBezTo>
                  <a:pt x="21174" y="109026"/>
                  <a:pt x="20020" y="108781"/>
                  <a:pt x="18055" y="108781"/>
                </a:cubicBezTo>
                <a:cubicBezTo>
                  <a:pt x="14775" y="108781"/>
                  <a:pt x="9238" y="109464"/>
                  <a:pt x="1" y="112025"/>
                </a:cubicBezTo>
                <a:cubicBezTo>
                  <a:pt x="1" y="112025"/>
                  <a:pt x="133" y="112025"/>
                  <a:pt x="377" y="112022"/>
                </a:cubicBezTo>
                <a:cubicBezTo>
                  <a:pt x="2247" y="111999"/>
                  <a:pt x="11009" y="111779"/>
                  <a:pt x="22388" y="109711"/>
                </a:cubicBezTo>
                <a:cubicBezTo>
                  <a:pt x="23110" y="110293"/>
                  <a:pt x="23825" y="110883"/>
                  <a:pt x="24533" y="111480"/>
                </a:cubicBezTo>
                <a:cubicBezTo>
                  <a:pt x="24789" y="111695"/>
                  <a:pt x="25042" y="111915"/>
                  <a:pt x="25296" y="112134"/>
                </a:cubicBezTo>
                <a:cubicBezTo>
                  <a:pt x="24979" y="112121"/>
                  <a:pt x="24661" y="112115"/>
                  <a:pt x="24342" y="112115"/>
                </a:cubicBezTo>
                <a:cubicBezTo>
                  <a:pt x="13174" y="112115"/>
                  <a:pt x="1801" y="119525"/>
                  <a:pt x="1801" y="119525"/>
                </a:cubicBezTo>
                <a:cubicBezTo>
                  <a:pt x="1801" y="119525"/>
                  <a:pt x="18004" y="115698"/>
                  <a:pt x="25449" y="112266"/>
                </a:cubicBezTo>
                <a:cubicBezTo>
                  <a:pt x="26500" y="113170"/>
                  <a:pt x="27533" y="114093"/>
                  <a:pt x="28547" y="115034"/>
                </a:cubicBezTo>
                <a:cubicBezTo>
                  <a:pt x="28163" y="114984"/>
                  <a:pt x="27765" y="114960"/>
                  <a:pt x="27357" y="114960"/>
                </a:cubicBezTo>
                <a:cubicBezTo>
                  <a:pt x="19470" y="114960"/>
                  <a:pt x="7520" y="123941"/>
                  <a:pt x="5161" y="125777"/>
                </a:cubicBezTo>
                <a:cubicBezTo>
                  <a:pt x="5086" y="125815"/>
                  <a:pt x="5010" y="125852"/>
                  <a:pt x="4937" y="125890"/>
                </a:cubicBezTo>
                <a:lnTo>
                  <a:pt x="5129" y="125801"/>
                </a:lnTo>
                <a:lnTo>
                  <a:pt x="5129" y="125801"/>
                </a:lnTo>
                <a:cubicBezTo>
                  <a:pt x="4880" y="125995"/>
                  <a:pt x="4746" y="126103"/>
                  <a:pt x="4746" y="126103"/>
                </a:cubicBezTo>
                <a:cubicBezTo>
                  <a:pt x="4746" y="126103"/>
                  <a:pt x="19754" y="121113"/>
                  <a:pt x="28844" y="115308"/>
                </a:cubicBezTo>
                <a:cubicBezTo>
                  <a:pt x="29322" y="115755"/>
                  <a:pt x="29795" y="116206"/>
                  <a:pt x="30265" y="116663"/>
                </a:cubicBezTo>
                <a:cubicBezTo>
                  <a:pt x="30820" y="117206"/>
                  <a:pt x="31362" y="117762"/>
                  <a:pt x="31897" y="118324"/>
                </a:cubicBezTo>
                <a:cubicBezTo>
                  <a:pt x="31690" y="118351"/>
                  <a:pt x="31484" y="118380"/>
                  <a:pt x="31279" y="118412"/>
                </a:cubicBezTo>
                <a:cubicBezTo>
                  <a:pt x="19442" y="120202"/>
                  <a:pt x="8440" y="127649"/>
                  <a:pt x="8440" y="127649"/>
                </a:cubicBezTo>
                <a:cubicBezTo>
                  <a:pt x="8440" y="127649"/>
                  <a:pt x="8631" y="127576"/>
                  <a:pt x="8984" y="127451"/>
                </a:cubicBezTo>
                <a:cubicBezTo>
                  <a:pt x="9061" y="127424"/>
                  <a:pt x="9139" y="127397"/>
                  <a:pt x="9217" y="127370"/>
                </a:cubicBezTo>
                <a:cubicBezTo>
                  <a:pt x="10645" y="126876"/>
                  <a:pt x="13936" y="125824"/>
                  <a:pt x="18115" y="125037"/>
                </a:cubicBezTo>
                <a:cubicBezTo>
                  <a:pt x="23473" y="124029"/>
                  <a:pt x="30032" y="120390"/>
                  <a:pt x="32104" y="118541"/>
                </a:cubicBezTo>
                <a:cubicBezTo>
                  <a:pt x="32715" y="119190"/>
                  <a:pt x="33317" y="119846"/>
                  <a:pt x="33918" y="120505"/>
                </a:cubicBezTo>
                <a:cubicBezTo>
                  <a:pt x="31220" y="120830"/>
                  <a:pt x="22993" y="124507"/>
                  <a:pt x="19761" y="127198"/>
                </a:cubicBezTo>
                <a:cubicBezTo>
                  <a:pt x="17116" y="129399"/>
                  <a:pt x="13833" y="131645"/>
                  <a:pt x="12325" y="132650"/>
                </a:cubicBezTo>
                <a:cubicBezTo>
                  <a:pt x="12135" y="132746"/>
                  <a:pt x="11945" y="132843"/>
                  <a:pt x="11755" y="132936"/>
                </a:cubicBezTo>
                <a:cubicBezTo>
                  <a:pt x="11898" y="132874"/>
                  <a:pt x="12040" y="132809"/>
                  <a:pt x="12183" y="132746"/>
                </a:cubicBezTo>
                <a:lnTo>
                  <a:pt x="12183" y="132746"/>
                </a:lnTo>
                <a:cubicBezTo>
                  <a:pt x="12073" y="132819"/>
                  <a:pt x="11974" y="132884"/>
                  <a:pt x="11888" y="132940"/>
                </a:cubicBezTo>
                <a:lnTo>
                  <a:pt x="12192" y="132940"/>
                </a:lnTo>
                <a:cubicBezTo>
                  <a:pt x="15400" y="131739"/>
                  <a:pt x="28862" y="126477"/>
                  <a:pt x="34233" y="120850"/>
                </a:cubicBezTo>
                <a:cubicBezTo>
                  <a:pt x="34668" y="121329"/>
                  <a:pt x="35104" y="121806"/>
                  <a:pt x="35540" y="122283"/>
                </a:cubicBezTo>
                <a:cubicBezTo>
                  <a:pt x="35775" y="122547"/>
                  <a:pt x="36006" y="122818"/>
                  <a:pt x="36237" y="123085"/>
                </a:cubicBezTo>
                <a:cubicBezTo>
                  <a:pt x="35035" y="123470"/>
                  <a:pt x="31406" y="124972"/>
                  <a:pt x="25799" y="130249"/>
                </a:cubicBezTo>
                <a:cubicBezTo>
                  <a:pt x="24679" y="131302"/>
                  <a:pt x="23681" y="132188"/>
                  <a:pt x="22792" y="132940"/>
                </a:cubicBezTo>
                <a:lnTo>
                  <a:pt x="26692" y="132940"/>
                </a:lnTo>
                <a:cubicBezTo>
                  <a:pt x="27123" y="132631"/>
                  <a:pt x="27563" y="132300"/>
                  <a:pt x="28015" y="131949"/>
                </a:cubicBezTo>
                <a:cubicBezTo>
                  <a:pt x="33772" y="127461"/>
                  <a:pt x="35867" y="124393"/>
                  <a:pt x="36471" y="123354"/>
                </a:cubicBezTo>
                <a:cubicBezTo>
                  <a:pt x="37256" y="124267"/>
                  <a:pt x="38026" y="125196"/>
                  <a:pt x="38778" y="126139"/>
                </a:cubicBezTo>
                <a:lnTo>
                  <a:pt x="37078" y="126858"/>
                </a:lnTo>
                <a:cubicBezTo>
                  <a:pt x="36920" y="126924"/>
                  <a:pt x="36761" y="126992"/>
                  <a:pt x="36619" y="127086"/>
                </a:cubicBezTo>
                <a:cubicBezTo>
                  <a:pt x="36431" y="127210"/>
                  <a:pt x="36277" y="127378"/>
                  <a:pt x="36108" y="127529"/>
                </a:cubicBezTo>
                <a:cubicBezTo>
                  <a:pt x="35732" y="127867"/>
                  <a:pt x="35287" y="128119"/>
                  <a:pt x="34847" y="128369"/>
                </a:cubicBezTo>
                <a:lnTo>
                  <a:pt x="37198" y="132942"/>
                </a:lnTo>
                <a:lnTo>
                  <a:pt x="103476" y="132942"/>
                </a:lnTo>
                <a:lnTo>
                  <a:pt x="103476" y="10683"/>
                </a:lnTo>
                <a:lnTo>
                  <a:pt x="100570" y="10683"/>
                </a:lnTo>
                <a:cubicBezTo>
                  <a:pt x="99640" y="9578"/>
                  <a:pt x="98929" y="8293"/>
                  <a:pt x="98097" y="7107"/>
                </a:cubicBezTo>
                <a:cubicBezTo>
                  <a:pt x="97069" y="5646"/>
                  <a:pt x="95847" y="4333"/>
                  <a:pt x="94463" y="3203"/>
                </a:cubicBezTo>
                <a:cubicBezTo>
                  <a:pt x="93148" y="2616"/>
                  <a:pt x="91741" y="2275"/>
                  <a:pt x="90306" y="2275"/>
                </a:cubicBezTo>
                <a:cubicBezTo>
                  <a:pt x="90148" y="2275"/>
                  <a:pt x="89990" y="2279"/>
                  <a:pt x="89831" y="2288"/>
                </a:cubicBezTo>
                <a:cubicBezTo>
                  <a:pt x="88682" y="2349"/>
                  <a:pt x="87504" y="2625"/>
                  <a:pt x="86366" y="2625"/>
                </a:cubicBezTo>
                <a:cubicBezTo>
                  <a:pt x="85796" y="2625"/>
                  <a:pt x="85236" y="2556"/>
                  <a:pt x="84694" y="2355"/>
                </a:cubicBezTo>
                <a:cubicBezTo>
                  <a:pt x="83311" y="1840"/>
                  <a:pt x="82297" y="534"/>
                  <a:pt x="80874" y="138"/>
                </a:cubicBezTo>
                <a:cubicBezTo>
                  <a:pt x="80522" y="40"/>
                  <a:pt x="80169" y="1"/>
                  <a:pt x="798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591193" y="3753715"/>
            <a:ext cx="2047551" cy="1995080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3909949">
            <a:off x="-397199" y="-513928"/>
            <a:ext cx="2496985" cy="1324688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907151" y="-344170"/>
            <a:ext cx="1830166" cy="1590129"/>
          </a:xfrm>
          <a:custGeom>
            <a:avLst/>
            <a:gdLst/>
            <a:ahLst/>
            <a:cxnLst/>
            <a:rect l="l" t="t" r="r" b="b"/>
            <a:pathLst>
              <a:path w="38298" h="33275" extrusionOk="0">
                <a:moveTo>
                  <a:pt x="14833" y="1"/>
                </a:moveTo>
                <a:cubicBezTo>
                  <a:pt x="11265" y="1"/>
                  <a:pt x="7239" y="790"/>
                  <a:pt x="5195" y="3893"/>
                </a:cubicBezTo>
                <a:cubicBezTo>
                  <a:pt x="1034" y="10208"/>
                  <a:pt x="7714" y="12632"/>
                  <a:pt x="9260" y="13393"/>
                </a:cubicBezTo>
                <a:cubicBezTo>
                  <a:pt x="10745" y="14125"/>
                  <a:pt x="10354" y="14770"/>
                  <a:pt x="10322" y="14820"/>
                </a:cubicBezTo>
                <a:cubicBezTo>
                  <a:pt x="10320" y="14822"/>
                  <a:pt x="10319" y="14825"/>
                  <a:pt x="10317" y="14826"/>
                </a:cubicBezTo>
                <a:cubicBezTo>
                  <a:pt x="10290" y="14861"/>
                  <a:pt x="10045" y="15155"/>
                  <a:pt x="9381" y="15155"/>
                </a:cubicBezTo>
                <a:cubicBezTo>
                  <a:pt x="8912" y="15155"/>
                  <a:pt x="8233" y="15008"/>
                  <a:pt x="7273" y="14518"/>
                </a:cubicBezTo>
                <a:cubicBezTo>
                  <a:pt x="6779" y="14265"/>
                  <a:pt x="6169" y="14132"/>
                  <a:pt x="5522" y="14132"/>
                </a:cubicBezTo>
                <a:cubicBezTo>
                  <a:pt x="3030" y="14132"/>
                  <a:pt x="1" y="16114"/>
                  <a:pt x="1003" y="20890"/>
                </a:cubicBezTo>
                <a:cubicBezTo>
                  <a:pt x="2240" y="26788"/>
                  <a:pt x="7088" y="31453"/>
                  <a:pt x="13149" y="32195"/>
                </a:cubicBezTo>
                <a:cubicBezTo>
                  <a:pt x="13156" y="32195"/>
                  <a:pt x="13163" y="32196"/>
                  <a:pt x="13170" y="32196"/>
                </a:cubicBezTo>
                <a:cubicBezTo>
                  <a:pt x="13303" y="32196"/>
                  <a:pt x="13392" y="32048"/>
                  <a:pt x="13321" y="31929"/>
                </a:cubicBezTo>
                <a:cubicBezTo>
                  <a:pt x="12785" y="31037"/>
                  <a:pt x="11323" y="28273"/>
                  <a:pt x="11377" y="24767"/>
                </a:cubicBezTo>
                <a:cubicBezTo>
                  <a:pt x="11440" y="20799"/>
                  <a:pt x="12199" y="20415"/>
                  <a:pt x="12652" y="20415"/>
                </a:cubicBezTo>
                <a:cubicBezTo>
                  <a:pt x="12689" y="20415"/>
                  <a:pt x="12724" y="20417"/>
                  <a:pt x="12756" y="20421"/>
                </a:cubicBezTo>
                <a:cubicBezTo>
                  <a:pt x="13184" y="20465"/>
                  <a:pt x="13311" y="21156"/>
                  <a:pt x="13255" y="22292"/>
                </a:cubicBezTo>
                <a:cubicBezTo>
                  <a:pt x="13198" y="23427"/>
                  <a:pt x="12606" y="30081"/>
                  <a:pt x="14999" y="32062"/>
                </a:cubicBezTo>
                <a:cubicBezTo>
                  <a:pt x="16166" y="33027"/>
                  <a:pt x="18223" y="33275"/>
                  <a:pt x="20024" y="33275"/>
                </a:cubicBezTo>
                <a:cubicBezTo>
                  <a:pt x="21261" y="33275"/>
                  <a:pt x="22378" y="33158"/>
                  <a:pt x="23003" y="33077"/>
                </a:cubicBezTo>
                <a:cubicBezTo>
                  <a:pt x="23169" y="33057"/>
                  <a:pt x="23215" y="32840"/>
                  <a:pt x="23072" y="32754"/>
                </a:cubicBezTo>
                <a:cubicBezTo>
                  <a:pt x="22154" y="32202"/>
                  <a:pt x="20053" y="30662"/>
                  <a:pt x="18605" y="27458"/>
                </a:cubicBezTo>
                <a:cubicBezTo>
                  <a:pt x="16707" y="23256"/>
                  <a:pt x="16624" y="22136"/>
                  <a:pt x="17273" y="22061"/>
                </a:cubicBezTo>
                <a:cubicBezTo>
                  <a:pt x="17314" y="22056"/>
                  <a:pt x="17354" y="22054"/>
                  <a:pt x="17391" y="22054"/>
                </a:cubicBezTo>
                <a:cubicBezTo>
                  <a:pt x="17944" y="22054"/>
                  <a:pt x="18107" y="22582"/>
                  <a:pt x="18578" y="23980"/>
                </a:cubicBezTo>
                <a:cubicBezTo>
                  <a:pt x="19081" y="25474"/>
                  <a:pt x="21114" y="30836"/>
                  <a:pt x="24093" y="32184"/>
                </a:cubicBezTo>
                <a:cubicBezTo>
                  <a:pt x="24093" y="32184"/>
                  <a:pt x="24517" y="32507"/>
                  <a:pt x="25518" y="32507"/>
                </a:cubicBezTo>
                <a:cubicBezTo>
                  <a:pt x="26229" y="32507"/>
                  <a:pt x="27232" y="32343"/>
                  <a:pt x="28580" y="31785"/>
                </a:cubicBezTo>
                <a:cubicBezTo>
                  <a:pt x="28723" y="31726"/>
                  <a:pt x="28729" y="31527"/>
                  <a:pt x="28590" y="31463"/>
                </a:cubicBezTo>
                <a:cubicBezTo>
                  <a:pt x="27488" y="30963"/>
                  <a:pt x="24236" y="29174"/>
                  <a:pt x="22540" y="24885"/>
                </a:cubicBezTo>
                <a:cubicBezTo>
                  <a:pt x="22540" y="24885"/>
                  <a:pt x="21419" y="22521"/>
                  <a:pt x="22404" y="22502"/>
                </a:cubicBezTo>
                <a:cubicBezTo>
                  <a:pt x="22407" y="22501"/>
                  <a:pt x="22410" y="22501"/>
                  <a:pt x="22413" y="22501"/>
                </a:cubicBezTo>
                <a:cubicBezTo>
                  <a:pt x="23391" y="22501"/>
                  <a:pt x="23701" y="25933"/>
                  <a:pt x="25791" y="28176"/>
                </a:cubicBezTo>
                <a:cubicBezTo>
                  <a:pt x="27338" y="29839"/>
                  <a:pt x="28353" y="30664"/>
                  <a:pt x="29556" y="30664"/>
                </a:cubicBezTo>
                <a:cubicBezTo>
                  <a:pt x="29982" y="30664"/>
                  <a:pt x="30431" y="30561"/>
                  <a:pt x="30935" y="30355"/>
                </a:cubicBezTo>
                <a:cubicBezTo>
                  <a:pt x="32636" y="29660"/>
                  <a:pt x="34275" y="27190"/>
                  <a:pt x="35961" y="27190"/>
                </a:cubicBezTo>
                <a:cubicBezTo>
                  <a:pt x="36122" y="27190"/>
                  <a:pt x="36284" y="27212"/>
                  <a:pt x="36446" y="27261"/>
                </a:cubicBezTo>
                <a:cubicBezTo>
                  <a:pt x="36463" y="27266"/>
                  <a:pt x="36480" y="27269"/>
                  <a:pt x="36497" y="27269"/>
                </a:cubicBezTo>
                <a:cubicBezTo>
                  <a:pt x="36584" y="27269"/>
                  <a:pt x="36662" y="27201"/>
                  <a:pt x="36669" y="27107"/>
                </a:cubicBezTo>
                <a:cubicBezTo>
                  <a:pt x="36716" y="26373"/>
                  <a:pt x="36913" y="24069"/>
                  <a:pt x="37567" y="22623"/>
                </a:cubicBezTo>
                <a:cubicBezTo>
                  <a:pt x="38298" y="21007"/>
                  <a:pt x="37095" y="19207"/>
                  <a:pt x="34186" y="19207"/>
                </a:cubicBezTo>
                <a:cubicBezTo>
                  <a:pt x="33969" y="19207"/>
                  <a:pt x="33741" y="19217"/>
                  <a:pt x="33505" y="19238"/>
                </a:cubicBezTo>
                <a:cubicBezTo>
                  <a:pt x="31546" y="19411"/>
                  <a:pt x="29908" y="19656"/>
                  <a:pt x="28842" y="19656"/>
                </a:cubicBezTo>
                <a:cubicBezTo>
                  <a:pt x="28059" y="19656"/>
                  <a:pt x="27584" y="19523"/>
                  <a:pt x="27519" y="19133"/>
                </a:cubicBezTo>
                <a:cubicBezTo>
                  <a:pt x="27427" y="18579"/>
                  <a:pt x="29472" y="17812"/>
                  <a:pt x="32180" y="17812"/>
                </a:cubicBezTo>
                <a:cubicBezTo>
                  <a:pt x="33869" y="17812"/>
                  <a:pt x="35815" y="18110"/>
                  <a:pt x="37661" y="18946"/>
                </a:cubicBezTo>
                <a:cubicBezTo>
                  <a:pt x="37687" y="18957"/>
                  <a:pt x="37712" y="18962"/>
                  <a:pt x="37737" y="18962"/>
                </a:cubicBezTo>
                <a:cubicBezTo>
                  <a:pt x="37852" y="18962"/>
                  <a:pt x="37947" y="18849"/>
                  <a:pt x="37901" y="18728"/>
                </a:cubicBezTo>
                <a:cubicBezTo>
                  <a:pt x="37625" y="17988"/>
                  <a:pt x="37035" y="16339"/>
                  <a:pt x="36595" y="14646"/>
                </a:cubicBezTo>
                <a:cubicBezTo>
                  <a:pt x="36293" y="13487"/>
                  <a:pt x="34901" y="13072"/>
                  <a:pt x="33305" y="13072"/>
                </a:cubicBezTo>
                <a:cubicBezTo>
                  <a:pt x="31758" y="13072"/>
                  <a:pt x="30018" y="13462"/>
                  <a:pt x="28892" y="13939"/>
                </a:cubicBezTo>
                <a:cubicBezTo>
                  <a:pt x="27045" y="14724"/>
                  <a:pt x="24457" y="16269"/>
                  <a:pt x="23267" y="16269"/>
                </a:cubicBezTo>
                <a:cubicBezTo>
                  <a:pt x="22984" y="16269"/>
                  <a:pt x="22780" y="16182"/>
                  <a:pt x="22684" y="15977"/>
                </a:cubicBezTo>
                <a:cubicBezTo>
                  <a:pt x="22193" y="14925"/>
                  <a:pt x="27416" y="11580"/>
                  <a:pt x="35226" y="11552"/>
                </a:cubicBezTo>
                <a:cubicBezTo>
                  <a:pt x="35384" y="11552"/>
                  <a:pt x="35463" y="11361"/>
                  <a:pt x="35349" y="11252"/>
                </a:cubicBezTo>
                <a:cubicBezTo>
                  <a:pt x="34879" y="10802"/>
                  <a:pt x="34015" y="9936"/>
                  <a:pt x="33570" y="9257"/>
                </a:cubicBezTo>
                <a:cubicBezTo>
                  <a:pt x="33018" y="8412"/>
                  <a:pt x="31966" y="7334"/>
                  <a:pt x="31719" y="7085"/>
                </a:cubicBezTo>
                <a:cubicBezTo>
                  <a:pt x="31686" y="7052"/>
                  <a:pt x="31642" y="7034"/>
                  <a:pt x="31596" y="7034"/>
                </a:cubicBezTo>
                <a:cubicBezTo>
                  <a:pt x="31594" y="7034"/>
                  <a:pt x="31593" y="7034"/>
                  <a:pt x="31592" y="7034"/>
                </a:cubicBezTo>
                <a:cubicBezTo>
                  <a:pt x="30943" y="7051"/>
                  <a:pt x="26183" y="7251"/>
                  <a:pt x="23860" y="9490"/>
                </a:cubicBezTo>
                <a:cubicBezTo>
                  <a:pt x="21689" y="11583"/>
                  <a:pt x="20364" y="12688"/>
                  <a:pt x="19563" y="12688"/>
                </a:cubicBezTo>
                <a:cubicBezTo>
                  <a:pt x="19443" y="12688"/>
                  <a:pt x="19334" y="12663"/>
                  <a:pt x="19236" y="12613"/>
                </a:cubicBezTo>
                <a:cubicBezTo>
                  <a:pt x="18494" y="12233"/>
                  <a:pt x="19464" y="8294"/>
                  <a:pt x="30438" y="6029"/>
                </a:cubicBezTo>
                <a:cubicBezTo>
                  <a:pt x="30582" y="6000"/>
                  <a:pt x="30631" y="5817"/>
                  <a:pt x="30518" y="5723"/>
                </a:cubicBezTo>
                <a:cubicBezTo>
                  <a:pt x="29760" y="5095"/>
                  <a:pt x="27514" y="3358"/>
                  <a:pt x="24709" y="2350"/>
                </a:cubicBezTo>
                <a:cubicBezTo>
                  <a:pt x="24688" y="2343"/>
                  <a:pt x="24666" y="2339"/>
                  <a:pt x="24644" y="2339"/>
                </a:cubicBezTo>
                <a:cubicBezTo>
                  <a:pt x="24269" y="2354"/>
                  <a:pt x="20770" y="2592"/>
                  <a:pt x="17480" y="6796"/>
                </a:cubicBezTo>
                <a:cubicBezTo>
                  <a:pt x="14991" y="9975"/>
                  <a:pt x="14518" y="10447"/>
                  <a:pt x="14244" y="10447"/>
                </a:cubicBezTo>
                <a:cubicBezTo>
                  <a:pt x="14134" y="10447"/>
                  <a:pt x="14056" y="10372"/>
                  <a:pt x="13894" y="10364"/>
                </a:cubicBezTo>
                <a:cubicBezTo>
                  <a:pt x="13345" y="10336"/>
                  <a:pt x="13916" y="5163"/>
                  <a:pt x="20987" y="1241"/>
                </a:cubicBezTo>
                <a:cubicBezTo>
                  <a:pt x="21242" y="1099"/>
                  <a:pt x="21189" y="716"/>
                  <a:pt x="20903" y="657"/>
                </a:cubicBezTo>
                <a:cubicBezTo>
                  <a:pt x="19718" y="407"/>
                  <a:pt x="17394" y="1"/>
                  <a:pt x="14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3298303">
            <a:off x="-90846" y="562140"/>
            <a:ext cx="821806" cy="1858404"/>
          </a:xfrm>
          <a:custGeom>
            <a:avLst/>
            <a:gdLst/>
            <a:ahLst/>
            <a:cxnLst/>
            <a:rect l="l" t="t" r="r" b="b"/>
            <a:pathLst>
              <a:path w="21162" h="47855" extrusionOk="0">
                <a:moveTo>
                  <a:pt x="15716" y="1"/>
                </a:moveTo>
                <a:cubicBezTo>
                  <a:pt x="14156" y="5882"/>
                  <a:pt x="6359" y="8479"/>
                  <a:pt x="4697" y="14335"/>
                </a:cubicBezTo>
                <a:cubicBezTo>
                  <a:pt x="4211" y="16046"/>
                  <a:pt x="4316" y="17863"/>
                  <a:pt x="3973" y="19607"/>
                </a:cubicBezTo>
                <a:cubicBezTo>
                  <a:pt x="3270" y="23169"/>
                  <a:pt x="735" y="26250"/>
                  <a:pt x="384" y="29860"/>
                </a:cubicBezTo>
                <a:cubicBezTo>
                  <a:pt x="0" y="33792"/>
                  <a:pt x="2330" y="37540"/>
                  <a:pt x="5289" y="40192"/>
                </a:cubicBezTo>
                <a:cubicBezTo>
                  <a:pt x="6369" y="41160"/>
                  <a:pt x="7548" y="42035"/>
                  <a:pt x="8463" y="43155"/>
                </a:cubicBezTo>
                <a:cubicBezTo>
                  <a:pt x="9560" y="44499"/>
                  <a:pt x="10221" y="46129"/>
                  <a:pt x="11059" y="47645"/>
                </a:cubicBezTo>
                <a:cubicBezTo>
                  <a:pt x="11097" y="47714"/>
                  <a:pt x="11140" y="47784"/>
                  <a:pt x="11179" y="47854"/>
                </a:cubicBezTo>
                <a:cubicBezTo>
                  <a:pt x="11072" y="46119"/>
                  <a:pt x="11646" y="44318"/>
                  <a:pt x="12530" y="42779"/>
                </a:cubicBezTo>
                <a:cubicBezTo>
                  <a:pt x="13729" y="40687"/>
                  <a:pt x="15443" y="38933"/>
                  <a:pt x="16913" y="37016"/>
                </a:cubicBezTo>
                <a:cubicBezTo>
                  <a:pt x="18549" y="34877"/>
                  <a:pt x="19886" y="32525"/>
                  <a:pt x="20885" y="30024"/>
                </a:cubicBezTo>
                <a:cubicBezTo>
                  <a:pt x="21161" y="27628"/>
                  <a:pt x="20951" y="25207"/>
                  <a:pt x="20106" y="22947"/>
                </a:cubicBezTo>
                <a:cubicBezTo>
                  <a:pt x="19192" y="20505"/>
                  <a:pt x="17552" y="18191"/>
                  <a:pt x="17686" y="15588"/>
                </a:cubicBezTo>
                <a:cubicBezTo>
                  <a:pt x="17799" y="13364"/>
                  <a:pt x="19220" y="11317"/>
                  <a:pt x="19145" y="9090"/>
                </a:cubicBezTo>
                <a:cubicBezTo>
                  <a:pt x="19033" y="5737"/>
                  <a:pt x="15789" y="3355"/>
                  <a:pt x="157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660582" y="4251990"/>
            <a:ext cx="2047551" cy="1995080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4633251">
            <a:off x="8002695" y="-216047"/>
            <a:ext cx="2047494" cy="1995025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rgbClr val="4477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4500072">
            <a:off x="441960" y="-1138122"/>
            <a:ext cx="2047576" cy="1995105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rgbClr val="4477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641000" y="1862100"/>
            <a:ext cx="5862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880100" y="3408775"/>
            <a:ext cx="5383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930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9575958">
            <a:off x="966492" y="536204"/>
            <a:ext cx="1164694" cy="2633798"/>
          </a:xfrm>
          <a:custGeom>
            <a:avLst/>
            <a:gdLst/>
            <a:ahLst/>
            <a:cxnLst/>
            <a:rect l="l" t="t" r="r" b="b"/>
            <a:pathLst>
              <a:path w="21162" h="47855" extrusionOk="0">
                <a:moveTo>
                  <a:pt x="15716" y="1"/>
                </a:moveTo>
                <a:cubicBezTo>
                  <a:pt x="14156" y="5882"/>
                  <a:pt x="6359" y="8479"/>
                  <a:pt x="4697" y="14335"/>
                </a:cubicBezTo>
                <a:cubicBezTo>
                  <a:pt x="4211" y="16046"/>
                  <a:pt x="4316" y="17863"/>
                  <a:pt x="3973" y="19607"/>
                </a:cubicBezTo>
                <a:cubicBezTo>
                  <a:pt x="3270" y="23169"/>
                  <a:pt x="735" y="26250"/>
                  <a:pt x="384" y="29860"/>
                </a:cubicBezTo>
                <a:cubicBezTo>
                  <a:pt x="0" y="33792"/>
                  <a:pt x="2330" y="37540"/>
                  <a:pt x="5289" y="40192"/>
                </a:cubicBezTo>
                <a:cubicBezTo>
                  <a:pt x="6369" y="41160"/>
                  <a:pt x="7548" y="42035"/>
                  <a:pt x="8463" y="43155"/>
                </a:cubicBezTo>
                <a:cubicBezTo>
                  <a:pt x="9560" y="44499"/>
                  <a:pt x="10221" y="46129"/>
                  <a:pt x="11059" y="47645"/>
                </a:cubicBezTo>
                <a:cubicBezTo>
                  <a:pt x="11097" y="47714"/>
                  <a:pt x="11140" y="47784"/>
                  <a:pt x="11179" y="47854"/>
                </a:cubicBezTo>
                <a:cubicBezTo>
                  <a:pt x="11072" y="46119"/>
                  <a:pt x="11646" y="44318"/>
                  <a:pt x="12530" y="42779"/>
                </a:cubicBezTo>
                <a:cubicBezTo>
                  <a:pt x="13729" y="40687"/>
                  <a:pt x="15443" y="38933"/>
                  <a:pt x="16913" y="37016"/>
                </a:cubicBezTo>
                <a:cubicBezTo>
                  <a:pt x="18549" y="34877"/>
                  <a:pt x="19886" y="32525"/>
                  <a:pt x="20885" y="30024"/>
                </a:cubicBezTo>
                <a:cubicBezTo>
                  <a:pt x="21161" y="27628"/>
                  <a:pt x="20951" y="25207"/>
                  <a:pt x="20106" y="22947"/>
                </a:cubicBezTo>
                <a:cubicBezTo>
                  <a:pt x="19192" y="20505"/>
                  <a:pt x="17552" y="18191"/>
                  <a:pt x="17686" y="15588"/>
                </a:cubicBezTo>
                <a:cubicBezTo>
                  <a:pt x="17799" y="13364"/>
                  <a:pt x="19220" y="11317"/>
                  <a:pt x="19145" y="9090"/>
                </a:cubicBezTo>
                <a:cubicBezTo>
                  <a:pt x="19033" y="5737"/>
                  <a:pt x="15789" y="3355"/>
                  <a:pt x="1571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3675764">
            <a:off x="65176" y="-97019"/>
            <a:ext cx="3014801" cy="1599397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2108698">
            <a:off x="-647344" y="-102122"/>
            <a:ext cx="2606326" cy="2264491"/>
          </a:xfrm>
          <a:custGeom>
            <a:avLst/>
            <a:gdLst/>
            <a:ahLst/>
            <a:cxnLst/>
            <a:rect l="l" t="t" r="r" b="b"/>
            <a:pathLst>
              <a:path w="38298" h="33275" extrusionOk="0">
                <a:moveTo>
                  <a:pt x="14833" y="1"/>
                </a:moveTo>
                <a:cubicBezTo>
                  <a:pt x="11265" y="1"/>
                  <a:pt x="7239" y="790"/>
                  <a:pt x="5195" y="3893"/>
                </a:cubicBezTo>
                <a:cubicBezTo>
                  <a:pt x="1034" y="10208"/>
                  <a:pt x="7714" y="12632"/>
                  <a:pt x="9260" y="13393"/>
                </a:cubicBezTo>
                <a:cubicBezTo>
                  <a:pt x="10745" y="14125"/>
                  <a:pt x="10354" y="14770"/>
                  <a:pt x="10322" y="14820"/>
                </a:cubicBezTo>
                <a:cubicBezTo>
                  <a:pt x="10320" y="14822"/>
                  <a:pt x="10319" y="14825"/>
                  <a:pt x="10317" y="14826"/>
                </a:cubicBezTo>
                <a:cubicBezTo>
                  <a:pt x="10290" y="14861"/>
                  <a:pt x="10045" y="15155"/>
                  <a:pt x="9381" y="15155"/>
                </a:cubicBezTo>
                <a:cubicBezTo>
                  <a:pt x="8912" y="15155"/>
                  <a:pt x="8233" y="15008"/>
                  <a:pt x="7273" y="14518"/>
                </a:cubicBezTo>
                <a:cubicBezTo>
                  <a:pt x="6779" y="14265"/>
                  <a:pt x="6169" y="14132"/>
                  <a:pt x="5522" y="14132"/>
                </a:cubicBezTo>
                <a:cubicBezTo>
                  <a:pt x="3030" y="14132"/>
                  <a:pt x="1" y="16114"/>
                  <a:pt x="1003" y="20890"/>
                </a:cubicBezTo>
                <a:cubicBezTo>
                  <a:pt x="2240" y="26788"/>
                  <a:pt x="7088" y="31453"/>
                  <a:pt x="13149" y="32195"/>
                </a:cubicBezTo>
                <a:cubicBezTo>
                  <a:pt x="13156" y="32195"/>
                  <a:pt x="13163" y="32196"/>
                  <a:pt x="13170" y="32196"/>
                </a:cubicBezTo>
                <a:cubicBezTo>
                  <a:pt x="13303" y="32196"/>
                  <a:pt x="13392" y="32048"/>
                  <a:pt x="13321" y="31929"/>
                </a:cubicBezTo>
                <a:cubicBezTo>
                  <a:pt x="12785" y="31037"/>
                  <a:pt x="11323" y="28273"/>
                  <a:pt x="11377" y="24767"/>
                </a:cubicBezTo>
                <a:cubicBezTo>
                  <a:pt x="11440" y="20799"/>
                  <a:pt x="12199" y="20415"/>
                  <a:pt x="12652" y="20415"/>
                </a:cubicBezTo>
                <a:cubicBezTo>
                  <a:pt x="12689" y="20415"/>
                  <a:pt x="12724" y="20417"/>
                  <a:pt x="12756" y="20421"/>
                </a:cubicBezTo>
                <a:cubicBezTo>
                  <a:pt x="13184" y="20465"/>
                  <a:pt x="13311" y="21156"/>
                  <a:pt x="13255" y="22292"/>
                </a:cubicBezTo>
                <a:cubicBezTo>
                  <a:pt x="13198" y="23427"/>
                  <a:pt x="12606" y="30081"/>
                  <a:pt x="14999" y="32062"/>
                </a:cubicBezTo>
                <a:cubicBezTo>
                  <a:pt x="16166" y="33027"/>
                  <a:pt x="18223" y="33275"/>
                  <a:pt x="20024" y="33275"/>
                </a:cubicBezTo>
                <a:cubicBezTo>
                  <a:pt x="21261" y="33275"/>
                  <a:pt x="22378" y="33158"/>
                  <a:pt x="23003" y="33077"/>
                </a:cubicBezTo>
                <a:cubicBezTo>
                  <a:pt x="23169" y="33057"/>
                  <a:pt x="23215" y="32840"/>
                  <a:pt x="23072" y="32754"/>
                </a:cubicBezTo>
                <a:cubicBezTo>
                  <a:pt x="22154" y="32202"/>
                  <a:pt x="20053" y="30662"/>
                  <a:pt x="18605" y="27458"/>
                </a:cubicBezTo>
                <a:cubicBezTo>
                  <a:pt x="16707" y="23256"/>
                  <a:pt x="16624" y="22136"/>
                  <a:pt x="17273" y="22061"/>
                </a:cubicBezTo>
                <a:cubicBezTo>
                  <a:pt x="17314" y="22056"/>
                  <a:pt x="17354" y="22054"/>
                  <a:pt x="17391" y="22054"/>
                </a:cubicBezTo>
                <a:cubicBezTo>
                  <a:pt x="17944" y="22054"/>
                  <a:pt x="18107" y="22582"/>
                  <a:pt x="18578" y="23980"/>
                </a:cubicBezTo>
                <a:cubicBezTo>
                  <a:pt x="19081" y="25474"/>
                  <a:pt x="21114" y="30836"/>
                  <a:pt x="24093" y="32184"/>
                </a:cubicBezTo>
                <a:cubicBezTo>
                  <a:pt x="24093" y="32184"/>
                  <a:pt x="24517" y="32507"/>
                  <a:pt x="25518" y="32507"/>
                </a:cubicBezTo>
                <a:cubicBezTo>
                  <a:pt x="26229" y="32507"/>
                  <a:pt x="27232" y="32343"/>
                  <a:pt x="28580" y="31785"/>
                </a:cubicBezTo>
                <a:cubicBezTo>
                  <a:pt x="28723" y="31726"/>
                  <a:pt x="28729" y="31527"/>
                  <a:pt x="28590" y="31463"/>
                </a:cubicBezTo>
                <a:cubicBezTo>
                  <a:pt x="27488" y="30963"/>
                  <a:pt x="24236" y="29174"/>
                  <a:pt x="22540" y="24885"/>
                </a:cubicBezTo>
                <a:cubicBezTo>
                  <a:pt x="22540" y="24885"/>
                  <a:pt x="21419" y="22521"/>
                  <a:pt x="22404" y="22502"/>
                </a:cubicBezTo>
                <a:cubicBezTo>
                  <a:pt x="22407" y="22501"/>
                  <a:pt x="22410" y="22501"/>
                  <a:pt x="22413" y="22501"/>
                </a:cubicBezTo>
                <a:cubicBezTo>
                  <a:pt x="23391" y="22501"/>
                  <a:pt x="23701" y="25933"/>
                  <a:pt x="25791" y="28176"/>
                </a:cubicBezTo>
                <a:cubicBezTo>
                  <a:pt x="27338" y="29839"/>
                  <a:pt x="28353" y="30664"/>
                  <a:pt x="29556" y="30664"/>
                </a:cubicBezTo>
                <a:cubicBezTo>
                  <a:pt x="29982" y="30664"/>
                  <a:pt x="30431" y="30561"/>
                  <a:pt x="30935" y="30355"/>
                </a:cubicBezTo>
                <a:cubicBezTo>
                  <a:pt x="32636" y="29660"/>
                  <a:pt x="34275" y="27190"/>
                  <a:pt x="35961" y="27190"/>
                </a:cubicBezTo>
                <a:cubicBezTo>
                  <a:pt x="36122" y="27190"/>
                  <a:pt x="36284" y="27212"/>
                  <a:pt x="36446" y="27261"/>
                </a:cubicBezTo>
                <a:cubicBezTo>
                  <a:pt x="36463" y="27266"/>
                  <a:pt x="36480" y="27269"/>
                  <a:pt x="36497" y="27269"/>
                </a:cubicBezTo>
                <a:cubicBezTo>
                  <a:pt x="36584" y="27269"/>
                  <a:pt x="36662" y="27201"/>
                  <a:pt x="36669" y="27107"/>
                </a:cubicBezTo>
                <a:cubicBezTo>
                  <a:pt x="36716" y="26373"/>
                  <a:pt x="36913" y="24069"/>
                  <a:pt x="37567" y="22623"/>
                </a:cubicBezTo>
                <a:cubicBezTo>
                  <a:pt x="38298" y="21007"/>
                  <a:pt x="37095" y="19207"/>
                  <a:pt x="34186" y="19207"/>
                </a:cubicBezTo>
                <a:cubicBezTo>
                  <a:pt x="33969" y="19207"/>
                  <a:pt x="33741" y="19217"/>
                  <a:pt x="33505" y="19238"/>
                </a:cubicBezTo>
                <a:cubicBezTo>
                  <a:pt x="31546" y="19411"/>
                  <a:pt x="29908" y="19656"/>
                  <a:pt x="28842" y="19656"/>
                </a:cubicBezTo>
                <a:cubicBezTo>
                  <a:pt x="28059" y="19656"/>
                  <a:pt x="27584" y="19523"/>
                  <a:pt x="27519" y="19133"/>
                </a:cubicBezTo>
                <a:cubicBezTo>
                  <a:pt x="27427" y="18579"/>
                  <a:pt x="29472" y="17812"/>
                  <a:pt x="32180" y="17812"/>
                </a:cubicBezTo>
                <a:cubicBezTo>
                  <a:pt x="33869" y="17812"/>
                  <a:pt x="35815" y="18110"/>
                  <a:pt x="37661" y="18946"/>
                </a:cubicBezTo>
                <a:cubicBezTo>
                  <a:pt x="37687" y="18957"/>
                  <a:pt x="37712" y="18962"/>
                  <a:pt x="37737" y="18962"/>
                </a:cubicBezTo>
                <a:cubicBezTo>
                  <a:pt x="37852" y="18962"/>
                  <a:pt x="37947" y="18849"/>
                  <a:pt x="37901" y="18728"/>
                </a:cubicBezTo>
                <a:cubicBezTo>
                  <a:pt x="37625" y="17988"/>
                  <a:pt x="37035" y="16339"/>
                  <a:pt x="36595" y="14646"/>
                </a:cubicBezTo>
                <a:cubicBezTo>
                  <a:pt x="36293" y="13487"/>
                  <a:pt x="34901" y="13072"/>
                  <a:pt x="33305" y="13072"/>
                </a:cubicBezTo>
                <a:cubicBezTo>
                  <a:pt x="31758" y="13072"/>
                  <a:pt x="30018" y="13462"/>
                  <a:pt x="28892" y="13939"/>
                </a:cubicBezTo>
                <a:cubicBezTo>
                  <a:pt x="27045" y="14724"/>
                  <a:pt x="24457" y="16269"/>
                  <a:pt x="23267" y="16269"/>
                </a:cubicBezTo>
                <a:cubicBezTo>
                  <a:pt x="22984" y="16269"/>
                  <a:pt x="22780" y="16182"/>
                  <a:pt x="22684" y="15977"/>
                </a:cubicBezTo>
                <a:cubicBezTo>
                  <a:pt x="22193" y="14925"/>
                  <a:pt x="27416" y="11580"/>
                  <a:pt x="35226" y="11552"/>
                </a:cubicBezTo>
                <a:cubicBezTo>
                  <a:pt x="35384" y="11552"/>
                  <a:pt x="35463" y="11361"/>
                  <a:pt x="35349" y="11252"/>
                </a:cubicBezTo>
                <a:cubicBezTo>
                  <a:pt x="34879" y="10802"/>
                  <a:pt x="34015" y="9936"/>
                  <a:pt x="33570" y="9257"/>
                </a:cubicBezTo>
                <a:cubicBezTo>
                  <a:pt x="33018" y="8412"/>
                  <a:pt x="31966" y="7334"/>
                  <a:pt x="31719" y="7085"/>
                </a:cubicBezTo>
                <a:cubicBezTo>
                  <a:pt x="31686" y="7052"/>
                  <a:pt x="31642" y="7034"/>
                  <a:pt x="31596" y="7034"/>
                </a:cubicBezTo>
                <a:cubicBezTo>
                  <a:pt x="31594" y="7034"/>
                  <a:pt x="31593" y="7034"/>
                  <a:pt x="31592" y="7034"/>
                </a:cubicBezTo>
                <a:cubicBezTo>
                  <a:pt x="30943" y="7051"/>
                  <a:pt x="26183" y="7251"/>
                  <a:pt x="23860" y="9490"/>
                </a:cubicBezTo>
                <a:cubicBezTo>
                  <a:pt x="21689" y="11583"/>
                  <a:pt x="20364" y="12688"/>
                  <a:pt x="19563" y="12688"/>
                </a:cubicBezTo>
                <a:cubicBezTo>
                  <a:pt x="19443" y="12688"/>
                  <a:pt x="19334" y="12663"/>
                  <a:pt x="19236" y="12613"/>
                </a:cubicBezTo>
                <a:cubicBezTo>
                  <a:pt x="18494" y="12233"/>
                  <a:pt x="19464" y="8294"/>
                  <a:pt x="30438" y="6029"/>
                </a:cubicBezTo>
                <a:cubicBezTo>
                  <a:pt x="30582" y="6000"/>
                  <a:pt x="30631" y="5817"/>
                  <a:pt x="30518" y="5723"/>
                </a:cubicBezTo>
                <a:cubicBezTo>
                  <a:pt x="29760" y="5095"/>
                  <a:pt x="27514" y="3358"/>
                  <a:pt x="24709" y="2350"/>
                </a:cubicBezTo>
                <a:cubicBezTo>
                  <a:pt x="24688" y="2343"/>
                  <a:pt x="24666" y="2339"/>
                  <a:pt x="24644" y="2339"/>
                </a:cubicBezTo>
                <a:cubicBezTo>
                  <a:pt x="24269" y="2354"/>
                  <a:pt x="20770" y="2592"/>
                  <a:pt x="17480" y="6796"/>
                </a:cubicBezTo>
                <a:cubicBezTo>
                  <a:pt x="14991" y="9975"/>
                  <a:pt x="14518" y="10447"/>
                  <a:pt x="14244" y="10447"/>
                </a:cubicBezTo>
                <a:cubicBezTo>
                  <a:pt x="14134" y="10447"/>
                  <a:pt x="14056" y="10372"/>
                  <a:pt x="13894" y="10364"/>
                </a:cubicBezTo>
                <a:cubicBezTo>
                  <a:pt x="13345" y="10336"/>
                  <a:pt x="13916" y="5163"/>
                  <a:pt x="20987" y="1241"/>
                </a:cubicBezTo>
                <a:cubicBezTo>
                  <a:pt x="21242" y="1099"/>
                  <a:pt x="21189" y="716"/>
                  <a:pt x="20903" y="657"/>
                </a:cubicBezTo>
                <a:cubicBezTo>
                  <a:pt x="19718" y="407"/>
                  <a:pt x="17394" y="1"/>
                  <a:pt x="148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1309682">
            <a:off x="6724238" y="3179656"/>
            <a:ext cx="3550549" cy="1883619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-2680953">
            <a:off x="5928040" y="2691122"/>
            <a:ext cx="3376622" cy="3290312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-6619689">
            <a:off x="5900604" y="4118895"/>
            <a:ext cx="1710144" cy="1485586"/>
          </a:xfrm>
          <a:custGeom>
            <a:avLst/>
            <a:gdLst/>
            <a:ahLst/>
            <a:cxnLst/>
            <a:rect l="l" t="t" r="r" b="b"/>
            <a:pathLst>
              <a:path w="38298" h="33275" extrusionOk="0">
                <a:moveTo>
                  <a:pt x="14833" y="1"/>
                </a:moveTo>
                <a:cubicBezTo>
                  <a:pt x="11265" y="1"/>
                  <a:pt x="7239" y="790"/>
                  <a:pt x="5195" y="3893"/>
                </a:cubicBezTo>
                <a:cubicBezTo>
                  <a:pt x="1034" y="10208"/>
                  <a:pt x="7714" y="12632"/>
                  <a:pt x="9260" y="13393"/>
                </a:cubicBezTo>
                <a:cubicBezTo>
                  <a:pt x="10745" y="14125"/>
                  <a:pt x="10354" y="14770"/>
                  <a:pt x="10322" y="14820"/>
                </a:cubicBezTo>
                <a:cubicBezTo>
                  <a:pt x="10320" y="14822"/>
                  <a:pt x="10319" y="14825"/>
                  <a:pt x="10317" y="14826"/>
                </a:cubicBezTo>
                <a:cubicBezTo>
                  <a:pt x="10290" y="14861"/>
                  <a:pt x="10045" y="15155"/>
                  <a:pt x="9381" y="15155"/>
                </a:cubicBezTo>
                <a:cubicBezTo>
                  <a:pt x="8912" y="15155"/>
                  <a:pt x="8233" y="15008"/>
                  <a:pt x="7273" y="14518"/>
                </a:cubicBezTo>
                <a:cubicBezTo>
                  <a:pt x="6779" y="14265"/>
                  <a:pt x="6169" y="14132"/>
                  <a:pt x="5522" y="14132"/>
                </a:cubicBezTo>
                <a:cubicBezTo>
                  <a:pt x="3030" y="14132"/>
                  <a:pt x="1" y="16114"/>
                  <a:pt x="1003" y="20890"/>
                </a:cubicBezTo>
                <a:cubicBezTo>
                  <a:pt x="2240" y="26788"/>
                  <a:pt x="7088" y="31453"/>
                  <a:pt x="13149" y="32195"/>
                </a:cubicBezTo>
                <a:cubicBezTo>
                  <a:pt x="13156" y="32195"/>
                  <a:pt x="13163" y="32196"/>
                  <a:pt x="13170" y="32196"/>
                </a:cubicBezTo>
                <a:cubicBezTo>
                  <a:pt x="13303" y="32196"/>
                  <a:pt x="13392" y="32048"/>
                  <a:pt x="13321" y="31929"/>
                </a:cubicBezTo>
                <a:cubicBezTo>
                  <a:pt x="12785" y="31037"/>
                  <a:pt x="11323" y="28273"/>
                  <a:pt x="11377" y="24767"/>
                </a:cubicBezTo>
                <a:cubicBezTo>
                  <a:pt x="11440" y="20799"/>
                  <a:pt x="12199" y="20415"/>
                  <a:pt x="12652" y="20415"/>
                </a:cubicBezTo>
                <a:cubicBezTo>
                  <a:pt x="12689" y="20415"/>
                  <a:pt x="12724" y="20417"/>
                  <a:pt x="12756" y="20421"/>
                </a:cubicBezTo>
                <a:cubicBezTo>
                  <a:pt x="13184" y="20465"/>
                  <a:pt x="13311" y="21156"/>
                  <a:pt x="13255" y="22292"/>
                </a:cubicBezTo>
                <a:cubicBezTo>
                  <a:pt x="13198" y="23427"/>
                  <a:pt x="12606" y="30081"/>
                  <a:pt x="14999" y="32062"/>
                </a:cubicBezTo>
                <a:cubicBezTo>
                  <a:pt x="16166" y="33027"/>
                  <a:pt x="18223" y="33275"/>
                  <a:pt x="20024" y="33275"/>
                </a:cubicBezTo>
                <a:cubicBezTo>
                  <a:pt x="21261" y="33275"/>
                  <a:pt x="22378" y="33158"/>
                  <a:pt x="23003" y="33077"/>
                </a:cubicBezTo>
                <a:cubicBezTo>
                  <a:pt x="23169" y="33057"/>
                  <a:pt x="23215" y="32840"/>
                  <a:pt x="23072" y="32754"/>
                </a:cubicBezTo>
                <a:cubicBezTo>
                  <a:pt x="22154" y="32202"/>
                  <a:pt x="20053" y="30662"/>
                  <a:pt x="18605" y="27458"/>
                </a:cubicBezTo>
                <a:cubicBezTo>
                  <a:pt x="16707" y="23256"/>
                  <a:pt x="16624" y="22136"/>
                  <a:pt x="17273" y="22061"/>
                </a:cubicBezTo>
                <a:cubicBezTo>
                  <a:pt x="17314" y="22056"/>
                  <a:pt x="17354" y="22054"/>
                  <a:pt x="17391" y="22054"/>
                </a:cubicBezTo>
                <a:cubicBezTo>
                  <a:pt x="17944" y="22054"/>
                  <a:pt x="18107" y="22582"/>
                  <a:pt x="18578" y="23980"/>
                </a:cubicBezTo>
                <a:cubicBezTo>
                  <a:pt x="19081" y="25474"/>
                  <a:pt x="21114" y="30836"/>
                  <a:pt x="24093" y="32184"/>
                </a:cubicBezTo>
                <a:cubicBezTo>
                  <a:pt x="24093" y="32184"/>
                  <a:pt x="24517" y="32507"/>
                  <a:pt x="25518" y="32507"/>
                </a:cubicBezTo>
                <a:cubicBezTo>
                  <a:pt x="26229" y="32507"/>
                  <a:pt x="27232" y="32343"/>
                  <a:pt x="28580" y="31785"/>
                </a:cubicBezTo>
                <a:cubicBezTo>
                  <a:pt x="28723" y="31726"/>
                  <a:pt x="28729" y="31527"/>
                  <a:pt x="28590" y="31463"/>
                </a:cubicBezTo>
                <a:cubicBezTo>
                  <a:pt x="27488" y="30963"/>
                  <a:pt x="24236" y="29174"/>
                  <a:pt x="22540" y="24885"/>
                </a:cubicBezTo>
                <a:cubicBezTo>
                  <a:pt x="22540" y="24885"/>
                  <a:pt x="21419" y="22521"/>
                  <a:pt x="22404" y="22502"/>
                </a:cubicBezTo>
                <a:cubicBezTo>
                  <a:pt x="22407" y="22501"/>
                  <a:pt x="22410" y="22501"/>
                  <a:pt x="22413" y="22501"/>
                </a:cubicBezTo>
                <a:cubicBezTo>
                  <a:pt x="23391" y="22501"/>
                  <a:pt x="23701" y="25933"/>
                  <a:pt x="25791" y="28176"/>
                </a:cubicBezTo>
                <a:cubicBezTo>
                  <a:pt x="27338" y="29839"/>
                  <a:pt x="28353" y="30664"/>
                  <a:pt x="29556" y="30664"/>
                </a:cubicBezTo>
                <a:cubicBezTo>
                  <a:pt x="29982" y="30664"/>
                  <a:pt x="30431" y="30561"/>
                  <a:pt x="30935" y="30355"/>
                </a:cubicBezTo>
                <a:cubicBezTo>
                  <a:pt x="32636" y="29660"/>
                  <a:pt x="34275" y="27190"/>
                  <a:pt x="35961" y="27190"/>
                </a:cubicBezTo>
                <a:cubicBezTo>
                  <a:pt x="36122" y="27190"/>
                  <a:pt x="36284" y="27212"/>
                  <a:pt x="36446" y="27261"/>
                </a:cubicBezTo>
                <a:cubicBezTo>
                  <a:pt x="36463" y="27266"/>
                  <a:pt x="36480" y="27269"/>
                  <a:pt x="36497" y="27269"/>
                </a:cubicBezTo>
                <a:cubicBezTo>
                  <a:pt x="36584" y="27269"/>
                  <a:pt x="36662" y="27201"/>
                  <a:pt x="36669" y="27107"/>
                </a:cubicBezTo>
                <a:cubicBezTo>
                  <a:pt x="36716" y="26373"/>
                  <a:pt x="36913" y="24069"/>
                  <a:pt x="37567" y="22623"/>
                </a:cubicBezTo>
                <a:cubicBezTo>
                  <a:pt x="38298" y="21007"/>
                  <a:pt x="37095" y="19207"/>
                  <a:pt x="34186" y="19207"/>
                </a:cubicBezTo>
                <a:cubicBezTo>
                  <a:pt x="33969" y="19207"/>
                  <a:pt x="33741" y="19217"/>
                  <a:pt x="33505" y="19238"/>
                </a:cubicBezTo>
                <a:cubicBezTo>
                  <a:pt x="31546" y="19411"/>
                  <a:pt x="29908" y="19656"/>
                  <a:pt x="28842" y="19656"/>
                </a:cubicBezTo>
                <a:cubicBezTo>
                  <a:pt x="28059" y="19656"/>
                  <a:pt x="27584" y="19523"/>
                  <a:pt x="27519" y="19133"/>
                </a:cubicBezTo>
                <a:cubicBezTo>
                  <a:pt x="27427" y="18579"/>
                  <a:pt x="29472" y="17812"/>
                  <a:pt x="32180" y="17812"/>
                </a:cubicBezTo>
                <a:cubicBezTo>
                  <a:pt x="33869" y="17812"/>
                  <a:pt x="35815" y="18110"/>
                  <a:pt x="37661" y="18946"/>
                </a:cubicBezTo>
                <a:cubicBezTo>
                  <a:pt x="37687" y="18957"/>
                  <a:pt x="37712" y="18962"/>
                  <a:pt x="37737" y="18962"/>
                </a:cubicBezTo>
                <a:cubicBezTo>
                  <a:pt x="37852" y="18962"/>
                  <a:pt x="37947" y="18849"/>
                  <a:pt x="37901" y="18728"/>
                </a:cubicBezTo>
                <a:cubicBezTo>
                  <a:pt x="37625" y="17988"/>
                  <a:pt x="37035" y="16339"/>
                  <a:pt x="36595" y="14646"/>
                </a:cubicBezTo>
                <a:cubicBezTo>
                  <a:pt x="36293" y="13487"/>
                  <a:pt x="34901" y="13072"/>
                  <a:pt x="33305" y="13072"/>
                </a:cubicBezTo>
                <a:cubicBezTo>
                  <a:pt x="31758" y="13072"/>
                  <a:pt x="30018" y="13462"/>
                  <a:pt x="28892" y="13939"/>
                </a:cubicBezTo>
                <a:cubicBezTo>
                  <a:pt x="27045" y="14724"/>
                  <a:pt x="24457" y="16269"/>
                  <a:pt x="23267" y="16269"/>
                </a:cubicBezTo>
                <a:cubicBezTo>
                  <a:pt x="22984" y="16269"/>
                  <a:pt x="22780" y="16182"/>
                  <a:pt x="22684" y="15977"/>
                </a:cubicBezTo>
                <a:cubicBezTo>
                  <a:pt x="22193" y="14925"/>
                  <a:pt x="27416" y="11580"/>
                  <a:pt x="35226" y="11552"/>
                </a:cubicBezTo>
                <a:cubicBezTo>
                  <a:pt x="35384" y="11552"/>
                  <a:pt x="35463" y="11361"/>
                  <a:pt x="35349" y="11252"/>
                </a:cubicBezTo>
                <a:cubicBezTo>
                  <a:pt x="34879" y="10802"/>
                  <a:pt x="34015" y="9936"/>
                  <a:pt x="33570" y="9257"/>
                </a:cubicBezTo>
                <a:cubicBezTo>
                  <a:pt x="33018" y="8412"/>
                  <a:pt x="31966" y="7334"/>
                  <a:pt x="31719" y="7085"/>
                </a:cubicBezTo>
                <a:cubicBezTo>
                  <a:pt x="31686" y="7052"/>
                  <a:pt x="31642" y="7034"/>
                  <a:pt x="31596" y="7034"/>
                </a:cubicBezTo>
                <a:cubicBezTo>
                  <a:pt x="31594" y="7034"/>
                  <a:pt x="31593" y="7034"/>
                  <a:pt x="31592" y="7034"/>
                </a:cubicBezTo>
                <a:cubicBezTo>
                  <a:pt x="30943" y="7051"/>
                  <a:pt x="26183" y="7251"/>
                  <a:pt x="23860" y="9490"/>
                </a:cubicBezTo>
                <a:cubicBezTo>
                  <a:pt x="21689" y="11583"/>
                  <a:pt x="20364" y="12688"/>
                  <a:pt x="19563" y="12688"/>
                </a:cubicBezTo>
                <a:cubicBezTo>
                  <a:pt x="19443" y="12688"/>
                  <a:pt x="19334" y="12663"/>
                  <a:pt x="19236" y="12613"/>
                </a:cubicBezTo>
                <a:cubicBezTo>
                  <a:pt x="18494" y="12233"/>
                  <a:pt x="19464" y="8294"/>
                  <a:pt x="30438" y="6029"/>
                </a:cubicBezTo>
                <a:cubicBezTo>
                  <a:pt x="30582" y="6000"/>
                  <a:pt x="30631" y="5817"/>
                  <a:pt x="30518" y="5723"/>
                </a:cubicBezTo>
                <a:cubicBezTo>
                  <a:pt x="29760" y="5095"/>
                  <a:pt x="27514" y="3358"/>
                  <a:pt x="24709" y="2350"/>
                </a:cubicBezTo>
                <a:cubicBezTo>
                  <a:pt x="24688" y="2343"/>
                  <a:pt x="24666" y="2339"/>
                  <a:pt x="24644" y="2339"/>
                </a:cubicBezTo>
                <a:cubicBezTo>
                  <a:pt x="24269" y="2354"/>
                  <a:pt x="20770" y="2592"/>
                  <a:pt x="17480" y="6796"/>
                </a:cubicBezTo>
                <a:cubicBezTo>
                  <a:pt x="14991" y="9975"/>
                  <a:pt x="14518" y="10447"/>
                  <a:pt x="14244" y="10447"/>
                </a:cubicBezTo>
                <a:cubicBezTo>
                  <a:pt x="14134" y="10447"/>
                  <a:pt x="14056" y="10372"/>
                  <a:pt x="13894" y="10364"/>
                </a:cubicBezTo>
                <a:cubicBezTo>
                  <a:pt x="13345" y="10336"/>
                  <a:pt x="13916" y="5163"/>
                  <a:pt x="20987" y="1241"/>
                </a:cubicBezTo>
                <a:cubicBezTo>
                  <a:pt x="21242" y="1099"/>
                  <a:pt x="21189" y="716"/>
                  <a:pt x="20903" y="657"/>
                </a:cubicBezTo>
                <a:cubicBezTo>
                  <a:pt x="19718" y="407"/>
                  <a:pt x="17394" y="1"/>
                  <a:pt x="14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955750" y="3082750"/>
            <a:ext cx="3232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965100" y="1674750"/>
            <a:ext cx="1213800" cy="6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2252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9575958">
            <a:off x="966492" y="536204"/>
            <a:ext cx="1164694" cy="2633798"/>
          </a:xfrm>
          <a:custGeom>
            <a:avLst/>
            <a:gdLst/>
            <a:ahLst/>
            <a:cxnLst/>
            <a:rect l="l" t="t" r="r" b="b"/>
            <a:pathLst>
              <a:path w="21162" h="47855" extrusionOk="0">
                <a:moveTo>
                  <a:pt x="15716" y="1"/>
                </a:moveTo>
                <a:cubicBezTo>
                  <a:pt x="14156" y="5882"/>
                  <a:pt x="6359" y="8479"/>
                  <a:pt x="4697" y="14335"/>
                </a:cubicBezTo>
                <a:cubicBezTo>
                  <a:pt x="4211" y="16046"/>
                  <a:pt x="4316" y="17863"/>
                  <a:pt x="3973" y="19607"/>
                </a:cubicBezTo>
                <a:cubicBezTo>
                  <a:pt x="3270" y="23169"/>
                  <a:pt x="735" y="26250"/>
                  <a:pt x="384" y="29860"/>
                </a:cubicBezTo>
                <a:cubicBezTo>
                  <a:pt x="0" y="33792"/>
                  <a:pt x="2330" y="37540"/>
                  <a:pt x="5289" y="40192"/>
                </a:cubicBezTo>
                <a:cubicBezTo>
                  <a:pt x="6369" y="41160"/>
                  <a:pt x="7548" y="42035"/>
                  <a:pt x="8463" y="43155"/>
                </a:cubicBezTo>
                <a:cubicBezTo>
                  <a:pt x="9560" y="44499"/>
                  <a:pt x="10221" y="46129"/>
                  <a:pt x="11059" y="47645"/>
                </a:cubicBezTo>
                <a:cubicBezTo>
                  <a:pt x="11097" y="47714"/>
                  <a:pt x="11140" y="47784"/>
                  <a:pt x="11179" y="47854"/>
                </a:cubicBezTo>
                <a:cubicBezTo>
                  <a:pt x="11072" y="46119"/>
                  <a:pt x="11646" y="44318"/>
                  <a:pt x="12530" y="42779"/>
                </a:cubicBezTo>
                <a:cubicBezTo>
                  <a:pt x="13729" y="40687"/>
                  <a:pt x="15443" y="38933"/>
                  <a:pt x="16913" y="37016"/>
                </a:cubicBezTo>
                <a:cubicBezTo>
                  <a:pt x="18549" y="34877"/>
                  <a:pt x="19886" y="32525"/>
                  <a:pt x="20885" y="30024"/>
                </a:cubicBezTo>
                <a:cubicBezTo>
                  <a:pt x="21161" y="27628"/>
                  <a:pt x="20951" y="25207"/>
                  <a:pt x="20106" y="22947"/>
                </a:cubicBezTo>
                <a:cubicBezTo>
                  <a:pt x="19192" y="20505"/>
                  <a:pt x="17552" y="18191"/>
                  <a:pt x="17686" y="15588"/>
                </a:cubicBezTo>
                <a:cubicBezTo>
                  <a:pt x="17799" y="13364"/>
                  <a:pt x="19220" y="11317"/>
                  <a:pt x="19145" y="9090"/>
                </a:cubicBezTo>
                <a:cubicBezTo>
                  <a:pt x="19033" y="5737"/>
                  <a:pt x="15789" y="3355"/>
                  <a:pt x="1571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3675764">
            <a:off x="65176" y="-97019"/>
            <a:ext cx="3014801" cy="1599397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2108698">
            <a:off x="-647344" y="-102122"/>
            <a:ext cx="2606326" cy="2264491"/>
          </a:xfrm>
          <a:custGeom>
            <a:avLst/>
            <a:gdLst/>
            <a:ahLst/>
            <a:cxnLst/>
            <a:rect l="l" t="t" r="r" b="b"/>
            <a:pathLst>
              <a:path w="38298" h="33275" extrusionOk="0">
                <a:moveTo>
                  <a:pt x="14833" y="1"/>
                </a:moveTo>
                <a:cubicBezTo>
                  <a:pt x="11265" y="1"/>
                  <a:pt x="7239" y="790"/>
                  <a:pt x="5195" y="3893"/>
                </a:cubicBezTo>
                <a:cubicBezTo>
                  <a:pt x="1034" y="10208"/>
                  <a:pt x="7714" y="12632"/>
                  <a:pt x="9260" y="13393"/>
                </a:cubicBezTo>
                <a:cubicBezTo>
                  <a:pt x="10745" y="14125"/>
                  <a:pt x="10354" y="14770"/>
                  <a:pt x="10322" y="14820"/>
                </a:cubicBezTo>
                <a:cubicBezTo>
                  <a:pt x="10320" y="14822"/>
                  <a:pt x="10319" y="14825"/>
                  <a:pt x="10317" y="14826"/>
                </a:cubicBezTo>
                <a:cubicBezTo>
                  <a:pt x="10290" y="14861"/>
                  <a:pt x="10045" y="15155"/>
                  <a:pt x="9381" y="15155"/>
                </a:cubicBezTo>
                <a:cubicBezTo>
                  <a:pt x="8912" y="15155"/>
                  <a:pt x="8233" y="15008"/>
                  <a:pt x="7273" y="14518"/>
                </a:cubicBezTo>
                <a:cubicBezTo>
                  <a:pt x="6779" y="14265"/>
                  <a:pt x="6169" y="14132"/>
                  <a:pt x="5522" y="14132"/>
                </a:cubicBezTo>
                <a:cubicBezTo>
                  <a:pt x="3030" y="14132"/>
                  <a:pt x="1" y="16114"/>
                  <a:pt x="1003" y="20890"/>
                </a:cubicBezTo>
                <a:cubicBezTo>
                  <a:pt x="2240" y="26788"/>
                  <a:pt x="7088" y="31453"/>
                  <a:pt x="13149" y="32195"/>
                </a:cubicBezTo>
                <a:cubicBezTo>
                  <a:pt x="13156" y="32195"/>
                  <a:pt x="13163" y="32196"/>
                  <a:pt x="13170" y="32196"/>
                </a:cubicBezTo>
                <a:cubicBezTo>
                  <a:pt x="13303" y="32196"/>
                  <a:pt x="13392" y="32048"/>
                  <a:pt x="13321" y="31929"/>
                </a:cubicBezTo>
                <a:cubicBezTo>
                  <a:pt x="12785" y="31037"/>
                  <a:pt x="11323" y="28273"/>
                  <a:pt x="11377" y="24767"/>
                </a:cubicBezTo>
                <a:cubicBezTo>
                  <a:pt x="11440" y="20799"/>
                  <a:pt x="12199" y="20415"/>
                  <a:pt x="12652" y="20415"/>
                </a:cubicBezTo>
                <a:cubicBezTo>
                  <a:pt x="12689" y="20415"/>
                  <a:pt x="12724" y="20417"/>
                  <a:pt x="12756" y="20421"/>
                </a:cubicBezTo>
                <a:cubicBezTo>
                  <a:pt x="13184" y="20465"/>
                  <a:pt x="13311" y="21156"/>
                  <a:pt x="13255" y="22292"/>
                </a:cubicBezTo>
                <a:cubicBezTo>
                  <a:pt x="13198" y="23427"/>
                  <a:pt x="12606" y="30081"/>
                  <a:pt x="14999" y="32062"/>
                </a:cubicBezTo>
                <a:cubicBezTo>
                  <a:pt x="16166" y="33027"/>
                  <a:pt x="18223" y="33275"/>
                  <a:pt x="20024" y="33275"/>
                </a:cubicBezTo>
                <a:cubicBezTo>
                  <a:pt x="21261" y="33275"/>
                  <a:pt x="22378" y="33158"/>
                  <a:pt x="23003" y="33077"/>
                </a:cubicBezTo>
                <a:cubicBezTo>
                  <a:pt x="23169" y="33057"/>
                  <a:pt x="23215" y="32840"/>
                  <a:pt x="23072" y="32754"/>
                </a:cubicBezTo>
                <a:cubicBezTo>
                  <a:pt x="22154" y="32202"/>
                  <a:pt x="20053" y="30662"/>
                  <a:pt x="18605" y="27458"/>
                </a:cubicBezTo>
                <a:cubicBezTo>
                  <a:pt x="16707" y="23256"/>
                  <a:pt x="16624" y="22136"/>
                  <a:pt x="17273" y="22061"/>
                </a:cubicBezTo>
                <a:cubicBezTo>
                  <a:pt x="17314" y="22056"/>
                  <a:pt x="17354" y="22054"/>
                  <a:pt x="17391" y="22054"/>
                </a:cubicBezTo>
                <a:cubicBezTo>
                  <a:pt x="17944" y="22054"/>
                  <a:pt x="18107" y="22582"/>
                  <a:pt x="18578" y="23980"/>
                </a:cubicBezTo>
                <a:cubicBezTo>
                  <a:pt x="19081" y="25474"/>
                  <a:pt x="21114" y="30836"/>
                  <a:pt x="24093" y="32184"/>
                </a:cubicBezTo>
                <a:cubicBezTo>
                  <a:pt x="24093" y="32184"/>
                  <a:pt x="24517" y="32507"/>
                  <a:pt x="25518" y="32507"/>
                </a:cubicBezTo>
                <a:cubicBezTo>
                  <a:pt x="26229" y="32507"/>
                  <a:pt x="27232" y="32343"/>
                  <a:pt x="28580" y="31785"/>
                </a:cubicBezTo>
                <a:cubicBezTo>
                  <a:pt x="28723" y="31726"/>
                  <a:pt x="28729" y="31527"/>
                  <a:pt x="28590" y="31463"/>
                </a:cubicBezTo>
                <a:cubicBezTo>
                  <a:pt x="27488" y="30963"/>
                  <a:pt x="24236" y="29174"/>
                  <a:pt x="22540" y="24885"/>
                </a:cubicBezTo>
                <a:cubicBezTo>
                  <a:pt x="22540" y="24885"/>
                  <a:pt x="21419" y="22521"/>
                  <a:pt x="22404" y="22502"/>
                </a:cubicBezTo>
                <a:cubicBezTo>
                  <a:pt x="22407" y="22501"/>
                  <a:pt x="22410" y="22501"/>
                  <a:pt x="22413" y="22501"/>
                </a:cubicBezTo>
                <a:cubicBezTo>
                  <a:pt x="23391" y="22501"/>
                  <a:pt x="23701" y="25933"/>
                  <a:pt x="25791" y="28176"/>
                </a:cubicBezTo>
                <a:cubicBezTo>
                  <a:pt x="27338" y="29839"/>
                  <a:pt x="28353" y="30664"/>
                  <a:pt x="29556" y="30664"/>
                </a:cubicBezTo>
                <a:cubicBezTo>
                  <a:pt x="29982" y="30664"/>
                  <a:pt x="30431" y="30561"/>
                  <a:pt x="30935" y="30355"/>
                </a:cubicBezTo>
                <a:cubicBezTo>
                  <a:pt x="32636" y="29660"/>
                  <a:pt x="34275" y="27190"/>
                  <a:pt x="35961" y="27190"/>
                </a:cubicBezTo>
                <a:cubicBezTo>
                  <a:pt x="36122" y="27190"/>
                  <a:pt x="36284" y="27212"/>
                  <a:pt x="36446" y="27261"/>
                </a:cubicBezTo>
                <a:cubicBezTo>
                  <a:pt x="36463" y="27266"/>
                  <a:pt x="36480" y="27269"/>
                  <a:pt x="36497" y="27269"/>
                </a:cubicBezTo>
                <a:cubicBezTo>
                  <a:pt x="36584" y="27269"/>
                  <a:pt x="36662" y="27201"/>
                  <a:pt x="36669" y="27107"/>
                </a:cubicBezTo>
                <a:cubicBezTo>
                  <a:pt x="36716" y="26373"/>
                  <a:pt x="36913" y="24069"/>
                  <a:pt x="37567" y="22623"/>
                </a:cubicBezTo>
                <a:cubicBezTo>
                  <a:pt x="38298" y="21007"/>
                  <a:pt x="37095" y="19207"/>
                  <a:pt x="34186" y="19207"/>
                </a:cubicBezTo>
                <a:cubicBezTo>
                  <a:pt x="33969" y="19207"/>
                  <a:pt x="33741" y="19217"/>
                  <a:pt x="33505" y="19238"/>
                </a:cubicBezTo>
                <a:cubicBezTo>
                  <a:pt x="31546" y="19411"/>
                  <a:pt x="29908" y="19656"/>
                  <a:pt x="28842" y="19656"/>
                </a:cubicBezTo>
                <a:cubicBezTo>
                  <a:pt x="28059" y="19656"/>
                  <a:pt x="27584" y="19523"/>
                  <a:pt x="27519" y="19133"/>
                </a:cubicBezTo>
                <a:cubicBezTo>
                  <a:pt x="27427" y="18579"/>
                  <a:pt x="29472" y="17812"/>
                  <a:pt x="32180" y="17812"/>
                </a:cubicBezTo>
                <a:cubicBezTo>
                  <a:pt x="33869" y="17812"/>
                  <a:pt x="35815" y="18110"/>
                  <a:pt x="37661" y="18946"/>
                </a:cubicBezTo>
                <a:cubicBezTo>
                  <a:pt x="37687" y="18957"/>
                  <a:pt x="37712" y="18962"/>
                  <a:pt x="37737" y="18962"/>
                </a:cubicBezTo>
                <a:cubicBezTo>
                  <a:pt x="37852" y="18962"/>
                  <a:pt x="37947" y="18849"/>
                  <a:pt x="37901" y="18728"/>
                </a:cubicBezTo>
                <a:cubicBezTo>
                  <a:pt x="37625" y="17988"/>
                  <a:pt x="37035" y="16339"/>
                  <a:pt x="36595" y="14646"/>
                </a:cubicBezTo>
                <a:cubicBezTo>
                  <a:pt x="36293" y="13487"/>
                  <a:pt x="34901" y="13072"/>
                  <a:pt x="33305" y="13072"/>
                </a:cubicBezTo>
                <a:cubicBezTo>
                  <a:pt x="31758" y="13072"/>
                  <a:pt x="30018" y="13462"/>
                  <a:pt x="28892" y="13939"/>
                </a:cubicBezTo>
                <a:cubicBezTo>
                  <a:pt x="27045" y="14724"/>
                  <a:pt x="24457" y="16269"/>
                  <a:pt x="23267" y="16269"/>
                </a:cubicBezTo>
                <a:cubicBezTo>
                  <a:pt x="22984" y="16269"/>
                  <a:pt x="22780" y="16182"/>
                  <a:pt x="22684" y="15977"/>
                </a:cubicBezTo>
                <a:cubicBezTo>
                  <a:pt x="22193" y="14925"/>
                  <a:pt x="27416" y="11580"/>
                  <a:pt x="35226" y="11552"/>
                </a:cubicBezTo>
                <a:cubicBezTo>
                  <a:pt x="35384" y="11552"/>
                  <a:pt x="35463" y="11361"/>
                  <a:pt x="35349" y="11252"/>
                </a:cubicBezTo>
                <a:cubicBezTo>
                  <a:pt x="34879" y="10802"/>
                  <a:pt x="34015" y="9936"/>
                  <a:pt x="33570" y="9257"/>
                </a:cubicBezTo>
                <a:cubicBezTo>
                  <a:pt x="33018" y="8412"/>
                  <a:pt x="31966" y="7334"/>
                  <a:pt x="31719" y="7085"/>
                </a:cubicBezTo>
                <a:cubicBezTo>
                  <a:pt x="31686" y="7052"/>
                  <a:pt x="31642" y="7034"/>
                  <a:pt x="31596" y="7034"/>
                </a:cubicBezTo>
                <a:cubicBezTo>
                  <a:pt x="31594" y="7034"/>
                  <a:pt x="31593" y="7034"/>
                  <a:pt x="31592" y="7034"/>
                </a:cubicBezTo>
                <a:cubicBezTo>
                  <a:pt x="30943" y="7051"/>
                  <a:pt x="26183" y="7251"/>
                  <a:pt x="23860" y="9490"/>
                </a:cubicBezTo>
                <a:cubicBezTo>
                  <a:pt x="21689" y="11583"/>
                  <a:pt x="20364" y="12688"/>
                  <a:pt x="19563" y="12688"/>
                </a:cubicBezTo>
                <a:cubicBezTo>
                  <a:pt x="19443" y="12688"/>
                  <a:pt x="19334" y="12663"/>
                  <a:pt x="19236" y="12613"/>
                </a:cubicBezTo>
                <a:cubicBezTo>
                  <a:pt x="18494" y="12233"/>
                  <a:pt x="19464" y="8294"/>
                  <a:pt x="30438" y="6029"/>
                </a:cubicBezTo>
                <a:cubicBezTo>
                  <a:pt x="30582" y="6000"/>
                  <a:pt x="30631" y="5817"/>
                  <a:pt x="30518" y="5723"/>
                </a:cubicBezTo>
                <a:cubicBezTo>
                  <a:pt x="29760" y="5095"/>
                  <a:pt x="27514" y="3358"/>
                  <a:pt x="24709" y="2350"/>
                </a:cubicBezTo>
                <a:cubicBezTo>
                  <a:pt x="24688" y="2343"/>
                  <a:pt x="24666" y="2339"/>
                  <a:pt x="24644" y="2339"/>
                </a:cubicBezTo>
                <a:cubicBezTo>
                  <a:pt x="24269" y="2354"/>
                  <a:pt x="20770" y="2592"/>
                  <a:pt x="17480" y="6796"/>
                </a:cubicBezTo>
                <a:cubicBezTo>
                  <a:pt x="14991" y="9975"/>
                  <a:pt x="14518" y="10447"/>
                  <a:pt x="14244" y="10447"/>
                </a:cubicBezTo>
                <a:cubicBezTo>
                  <a:pt x="14134" y="10447"/>
                  <a:pt x="14056" y="10372"/>
                  <a:pt x="13894" y="10364"/>
                </a:cubicBezTo>
                <a:cubicBezTo>
                  <a:pt x="13345" y="10336"/>
                  <a:pt x="13916" y="5163"/>
                  <a:pt x="20987" y="1241"/>
                </a:cubicBezTo>
                <a:cubicBezTo>
                  <a:pt x="21242" y="1099"/>
                  <a:pt x="21189" y="716"/>
                  <a:pt x="20903" y="657"/>
                </a:cubicBezTo>
                <a:cubicBezTo>
                  <a:pt x="19718" y="407"/>
                  <a:pt x="17394" y="1"/>
                  <a:pt x="148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1309682">
            <a:off x="6724238" y="3179656"/>
            <a:ext cx="3550549" cy="1883619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-2680953">
            <a:off x="5928040" y="2691122"/>
            <a:ext cx="3376622" cy="3290312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-6619689">
            <a:off x="5900604" y="4118895"/>
            <a:ext cx="1710144" cy="1485586"/>
          </a:xfrm>
          <a:custGeom>
            <a:avLst/>
            <a:gdLst/>
            <a:ahLst/>
            <a:cxnLst/>
            <a:rect l="l" t="t" r="r" b="b"/>
            <a:pathLst>
              <a:path w="38298" h="33275" extrusionOk="0">
                <a:moveTo>
                  <a:pt x="14833" y="1"/>
                </a:moveTo>
                <a:cubicBezTo>
                  <a:pt x="11265" y="1"/>
                  <a:pt x="7239" y="790"/>
                  <a:pt x="5195" y="3893"/>
                </a:cubicBezTo>
                <a:cubicBezTo>
                  <a:pt x="1034" y="10208"/>
                  <a:pt x="7714" y="12632"/>
                  <a:pt x="9260" y="13393"/>
                </a:cubicBezTo>
                <a:cubicBezTo>
                  <a:pt x="10745" y="14125"/>
                  <a:pt x="10354" y="14770"/>
                  <a:pt x="10322" y="14820"/>
                </a:cubicBezTo>
                <a:cubicBezTo>
                  <a:pt x="10320" y="14822"/>
                  <a:pt x="10319" y="14825"/>
                  <a:pt x="10317" y="14826"/>
                </a:cubicBezTo>
                <a:cubicBezTo>
                  <a:pt x="10290" y="14861"/>
                  <a:pt x="10045" y="15155"/>
                  <a:pt x="9381" y="15155"/>
                </a:cubicBezTo>
                <a:cubicBezTo>
                  <a:pt x="8912" y="15155"/>
                  <a:pt x="8233" y="15008"/>
                  <a:pt x="7273" y="14518"/>
                </a:cubicBezTo>
                <a:cubicBezTo>
                  <a:pt x="6779" y="14265"/>
                  <a:pt x="6169" y="14132"/>
                  <a:pt x="5522" y="14132"/>
                </a:cubicBezTo>
                <a:cubicBezTo>
                  <a:pt x="3030" y="14132"/>
                  <a:pt x="1" y="16114"/>
                  <a:pt x="1003" y="20890"/>
                </a:cubicBezTo>
                <a:cubicBezTo>
                  <a:pt x="2240" y="26788"/>
                  <a:pt x="7088" y="31453"/>
                  <a:pt x="13149" y="32195"/>
                </a:cubicBezTo>
                <a:cubicBezTo>
                  <a:pt x="13156" y="32195"/>
                  <a:pt x="13163" y="32196"/>
                  <a:pt x="13170" y="32196"/>
                </a:cubicBezTo>
                <a:cubicBezTo>
                  <a:pt x="13303" y="32196"/>
                  <a:pt x="13392" y="32048"/>
                  <a:pt x="13321" y="31929"/>
                </a:cubicBezTo>
                <a:cubicBezTo>
                  <a:pt x="12785" y="31037"/>
                  <a:pt x="11323" y="28273"/>
                  <a:pt x="11377" y="24767"/>
                </a:cubicBezTo>
                <a:cubicBezTo>
                  <a:pt x="11440" y="20799"/>
                  <a:pt x="12199" y="20415"/>
                  <a:pt x="12652" y="20415"/>
                </a:cubicBezTo>
                <a:cubicBezTo>
                  <a:pt x="12689" y="20415"/>
                  <a:pt x="12724" y="20417"/>
                  <a:pt x="12756" y="20421"/>
                </a:cubicBezTo>
                <a:cubicBezTo>
                  <a:pt x="13184" y="20465"/>
                  <a:pt x="13311" y="21156"/>
                  <a:pt x="13255" y="22292"/>
                </a:cubicBezTo>
                <a:cubicBezTo>
                  <a:pt x="13198" y="23427"/>
                  <a:pt x="12606" y="30081"/>
                  <a:pt x="14999" y="32062"/>
                </a:cubicBezTo>
                <a:cubicBezTo>
                  <a:pt x="16166" y="33027"/>
                  <a:pt x="18223" y="33275"/>
                  <a:pt x="20024" y="33275"/>
                </a:cubicBezTo>
                <a:cubicBezTo>
                  <a:pt x="21261" y="33275"/>
                  <a:pt x="22378" y="33158"/>
                  <a:pt x="23003" y="33077"/>
                </a:cubicBezTo>
                <a:cubicBezTo>
                  <a:pt x="23169" y="33057"/>
                  <a:pt x="23215" y="32840"/>
                  <a:pt x="23072" y="32754"/>
                </a:cubicBezTo>
                <a:cubicBezTo>
                  <a:pt x="22154" y="32202"/>
                  <a:pt x="20053" y="30662"/>
                  <a:pt x="18605" y="27458"/>
                </a:cubicBezTo>
                <a:cubicBezTo>
                  <a:pt x="16707" y="23256"/>
                  <a:pt x="16624" y="22136"/>
                  <a:pt x="17273" y="22061"/>
                </a:cubicBezTo>
                <a:cubicBezTo>
                  <a:pt x="17314" y="22056"/>
                  <a:pt x="17354" y="22054"/>
                  <a:pt x="17391" y="22054"/>
                </a:cubicBezTo>
                <a:cubicBezTo>
                  <a:pt x="17944" y="22054"/>
                  <a:pt x="18107" y="22582"/>
                  <a:pt x="18578" y="23980"/>
                </a:cubicBezTo>
                <a:cubicBezTo>
                  <a:pt x="19081" y="25474"/>
                  <a:pt x="21114" y="30836"/>
                  <a:pt x="24093" y="32184"/>
                </a:cubicBezTo>
                <a:cubicBezTo>
                  <a:pt x="24093" y="32184"/>
                  <a:pt x="24517" y="32507"/>
                  <a:pt x="25518" y="32507"/>
                </a:cubicBezTo>
                <a:cubicBezTo>
                  <a:pt x="26229" y="32507"/>
                  <a:pt x="27232" y="32343"/>
                  <a:pt x="28580" y="31785"/>
                </a:cubicBezTo>
                <a:cubicBezTo>
                  <a:pt x="28723" y="31726"/>
                  <a:pt x="28729" y="31527"/>
                  <a:pt x="28590" y="31463"/>
                </a:cubicBezTo>
                <a:cubicBezTo>
                  <a:pt x="27488" y="30963"/>
                  <a:pt x="24236" y="29174"/>
                  <a:pt x="22540" y="24885"/>
                </a:cubicBezTo>
                <a:cubicBezTo>
                  <a:pt x="22540" y="24885"/>
                  <a:pt x="21419" y="22521"/>
                  <a:pt x="22404" y="22502"/>
                </a:cubicBezTo>
                <a:cubicBezTo>
                  <a:pt x="22407" y="22501"/>
                  <a:pt x="22410" y="22501"/>
                  <a:pt x="22413" y="22501"/>
                </a:cubicBezTo>
                <a:cubicBezTo>
                  <a:pt x="23391" y="22501"/>
                  <a:pt x="23701" y="25933"/>
                  <a:pt x="25791" y="28176"/>
                </a:cubicBezTo>
                <a:cubicBezTo>
                  <a:pt x="27338" y="29839"/>
                  <a:pt x="28353" y="30664"/>
                  <a:pt x="29556" y="30664"/>
                </a:cubicBezTo>
                <a:cubicBezTo>
                  <a:pt x="29982" y="30664"/>
                  <a:pt x="30431" y="30561"/>
                  <a:pt x="30935" y="30355"/>
                </a:cubicBezTo>
                <a:cubicBezTo>
                  <a:pt x="32636" y="29660"/>
                  <a:pt x="34275" y="27190"/>
                  <a:pt x="35961" y="27190"/>
                </a:cubicBezTo>
                <a:cubicBezTo>
                  <a:pt x="36122" y="27190"/>
                  <a:pt x="36284" y="27212"/>
                  <a:pt x="36446" y="27261"/>
                </a:cubicBezTo>
                <a:cubicBezTo>
                  <a:pt x="36463" y="27266"/>
                  <a:pt x="36480" y="27269"/>
                  <a:pt x="36497" y="27269"/>
                </a:cubicBezTo>
                <a:cubicBezTo>
                  <a:pt x="36584" y="27269"/>
                  <a:pt x="36662" y="27201"/>
                  <a:pt x="36669" y="27107"/>
                </a:cubicBezTo>
                <a:cubicBezTo>
                  <a:pt x="36716" y="26373"/>
                  <a:pt x="36913" y="24069"/>
                  <a:pt x="37567" y="22623"/>
                </a:cubicBezTo>
                <a:cubicBezTo>
                  <a:pt x="38298" y="21007"/>
                  <a:pt x="37095" y="19207"/>
                  <a:pt x="34186" y="19207"/>
                </a:cubicBezTo>
                <a:cubicBezTo>
                  <a:pt x="33969" y="19207"/>
                  <a:pt x="33741" y="19217"/>
                  <a:pt x="33505" y="19238"/>
                </a:cubicBezTo>
                <a:cubicBezTo>
                  <a:pt x="31546" y="19411"/>
                  <a:pt x="29908" y="19656"/>
                  <a:pt x="28842" y="19656"/>
                </a:cubicBezTo>
                <a:cubicBezTo>
                  <a:pt x="28059" y="19656"/>
                  <a:pt x="27584" y="19523"/>
                  <a:pt x="27519" y="19133"/>
                </a:cubicBezTo>
                <a:cubicBezTo>
                  <a:pt x="27427" y="18579"/>
                  <a:pt x="29472" y="17812"/>
                  <a:pt x="32180" y="17812"/>
                </a:cubicBezTo>
                <a:cubicBezTo>
                  <a:pt x="33869" y="17812"/>
                  <a:pt x="35815" y="18110"/>
                  <a:pt x="37661" y="18946"/>
                </a:cubicBezTo>
                <a:cubicBezTo>
                  <a:pt x="37687" y="18957"/>
                  <a:pt x="37712" y="18962"/>
                  <a:pt x="37737" y="18962"/>
                </a:cubicBezTo>
                <a:cubicBezTo>
                  <a:pt x="37852" y="18962"/>
                  <a:pt x="37947" y="18849"/>
                  <a:pt x="37901" y="18728"/>
                </a:cubicBezTo>
                <a:cubicBezTo>
                  <a:pt x="37625" y="17988"/>
                  <a:pt x="37035" y="16339"/>
                  <a:pt x="36595" y="14646"/>
                </a:cubicBezTo>
                <a:cubicBezTo>
                  <a:pt x="36293" y="13487"/>
                  <a:pt x="34901" y="13072"/>
                  <a:pt x="33305" y="13072"/>
                </a:cubicBezTo>
                <a:cubicBezTo>
                  <a:pt x="31758" y="13072"/>
                  <a:pt x="30018" y="13462"/>
                  <a:pt x="28892" y="13939"/>
                </a:cubicBezTo>
                <a:cubicBezTo>
                  <a:pt x="27045" y="14724"/>
                  <a:pt x="24457" y="16269"/>
                  <a:pt x="23267" y="16269"/>
                </a:cubicBezTo>
                <a:cubicBezTo>
                  <a:pt x="22984" y="16269"/>
                  <a:pt x="22780" y="16182"/>
                  <a:pt x="22684" y="15977"/>
                </a:cubicBezTo>
                <a:cubicBezTo>
                  <a:pt x="22193" y="14925"/>
                  <a:pt x="27416" y="11580"/>
                  <a:pt x="35226" y="11552"/>
                </a:cubicBezTo>
                <a:cubicBezTo>
                  <a:pt x="35384" y="11552"/>
                  <a:pt x="35463" y="11361"/>
                  <a:pt x="35349" y="11252"/>
                </a:cubicBezTo>
                <a:cubicBezTo>
                  <a:pt x="34879" y="10802"/>
                  <a:pt x="34015" y="9936"/>
                  <a:pt x="33570" y="9257"/>
                </a:cubicBezTo>
                <a:cubicBezTo>
                  <a:pt x="33018" y="8412"/>
                  <a:pt x="31966" y="7334"/>
                  <a:pt x="31719" y="7085"/>
                </a:cubicBezTo>
                <a:cubicBezTo>
                  <a:pt x="31686" y="7052"/>
                  <a:pt x="31642" y="7034"/>
                  <a:pt x="31596" y="7034"/>
                </a:cubicBezTo>
                <a:cubicBezTo>
                  <a:pt x="31594" y="7034"/>
                  <a:pt x="31593" y="7034"/>
                  <a:pt x="31592" y="7034"/>
                </a:cubicBezTo>
                <a:cubicBezTo>
                  <a:pt x="30943" y="7051"/>
                  <a:pt x="26183" y="7251"/>
                  <a:pt x="23860" y="9490"/>
                </a:cubicBezTo>
                <a:cubicBezTo>
                  <a:pt x="21689" y="11583"/>
                  <a:pt x="20364" y="12688"/>
                  <a:pt x="19563" y="12688"/>
                </a:cubicBezTo>
                <a:cubicBezTo>
                  <a:pt x="19443" y="12688"/>
                  <a:pt x="19334" y="12663"/>
                  <a:pt x="19236" y="12613"/>
                </a:cubicBezTo>
                <a:cubicBezTo>
                  <a:pt x="18494" y="12233"/>
                  <a:pt x="19464" y="8294"/>
                  <a:pt x="30438" y="6029"/>
                </a:cubicBezTo>
                <a:cubicBezTo>
                  <a:pt x="30582" y="6000"/>
                  <a:pt x="30631" y="5817"/>
                  <a:pt x="30518" y="5723"/>
                </a:cubicBezTo>
                <a:cubicBezTo>
                  <a:pt x="29760" y="5095"/>
                  <a:pt x="27514" y="3358"/>
                  <a:pt x="24709" y="2350"/>
                </a:cubicBezTo>
                <a:cubicBezTo>
                  <a:pt x="24688" y="2343"/>
                  <a:pt x="24666" y="2339"/>
                  <a:pt x="24644" y="2339"/>
                </a:cubicBezTo>
                <a:cubicBezTo>
                  <a:pt x="24269" y="2354"/>
                  <a:pt x="20770" y="2592"/>
                  <a:pt x="17480" y="6796"/>
                </a:cubicBezTo>
                <a:cubicBezTo>
                  <a:pt x="14991" y="9975"/>
                  <a:pt x="14518" y="10447"/>
                  <a:pt x="14244" y="10447"/>
                </a:cubicBezTo>
                <a:cubicBezTo>
                  <a:pt x="14134" y="10447"/>
                  <a:pt x="14056" y="10372"/>
                  <a:pt x="13894" y="10364"/>
                </a:cubicBezTo>
                <a:cubicBezTo>
                  <a:pt x="13345" y="10336"/>
                  <a:pt x="13916" y="5163"/>
                  <a:pt x="20987" y="1241"/>
                </a:cubicBezTo>
                <a:cubicBezTo>
                  <a:pt x="21242" y="1099"/>
                  <a:pt x="21189" y="716"/>
                  <a:pt x="20903" y="657"/>
                </a:cubicBezTo>
                <a:cubicBezTo>
                  <a:pt x="19718" y="407"/>
                  <a:pt x="17394" y="1"/>
                  <a:pt x="14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955750" y="3082750"/>
            <a:ext cx="3232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965100" y="1674750"/>
            <a:ext cx="1213800" cy="6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0754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847375" y="622925"/>
            <a:ext cx="49656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14"/>
          <p:cNvSpPr/>
          <p:nvPr/>
        </p:nvSpPr>
        <p:spPr>
          <a:xfrm rot="-3909949" flipH="1">
            <a:off x="6724582" y="-382453"/>
            <a:ext cx="2496985" cy="1324688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flipH="1">
            <a:off x="7901354" y="-212695"/>
            <a:ext cx="1830166" cy="1590129"/>
          </a:xfrm>
          <a:custGeom>
            <a:avLst/>
            <a:gdLst/>
            <a:ahLst/>
            <a:cxnLst/>
            <a:rect l="l" t="t" r="r" b="b"/>
            <a:pathLst>
              <a:path w="38298" h="33275" extrusionOk="0">
                <a:moveTo>
                  <a:pt x="14833" y="1"/>
                </a:moveTo>
                <a:cubicBezTo>
                  <a:pt x="11265" y="1"/>
                  <a:pt x="7239" y="790"/>
                  <a:pt x="5195" y="3893"/>
                </a:cubicBezTo>
                <a:cubicBezTo>
                  <a:pt x="1034" y="10208"/>
                  <a:pt x="7714" y="12632"/>
                  <a:pt x="9260" y="13393"/>
                </a:cubicBezTo>
                <a:cubicBezTo>
                  <a:pt x="10745" y="14125"/>
                  <a:pt x="10354" y="14770"/>
                  <a:pt x="10322" y="14820"/>
                </a:cubicBezTo>
                <a:cubicBezTo>
                  <a:pt x="10320" y="14822"/>
                  <a:pt x="10319" y="14825"/>
                  <a:pt x="10317" y="14826"/>
                </a:cubicBezTo>
                <a:cubicBezTo>
                  <a:pt x="10290" y="14861"/>
                  <a:pt x="10045" y="15155"/>
                  <a:pt x="9381" y="15155"/>
                </a:cubicBezTo>
                <a:cubicBezTo>
                  <a:pt x="8912" y="15155"/>
                  <a:pt x="8233" y="15008"/>
                  <a:pt x="7273" y="14518"/>
                </a:cubicBezTo>
                <a:cubicBezTo>
                  <a:pt x="6779" y="14265"/>
                  <a:pt x="6169" y="14132"/>
                  <a:pt x="5522" y="14132"/>
                </a:cubicBezTo>
                <a:cubicBezTo>
                  <a:pt x="3030" y="14132"/>
                  <a:pt x="1" y="16114"/>
                  <a:pt x="1003" y="20890"/>
                </a:cubicBezTo>
                <a:cubicBezTo>
                  <a:pt x="2240" y="26788"/>
                  <a:pt x="7088" y="31453"/>
                  <a:pt x="13149" y="32195"/>
                </a:cubicBezTo>
                <a:cubicBezTo>
                  <a:pt x="13156" y="32195"/>
                  <a:pt x="13163" y="32196"/>
                  <a:pt x="13170" y="32196"/>
                </a:cubicBezTo>
                <a:cubicBezTo>
                  <a:pt x="13303" y="32196"/>
                  <a:pt x="13392" y="32048"/>
                  <a:pt x="13321" y="31929"/>
                </a:cubicBezTo>
                <a:cubicBezTo>
                  <a:pt x="12785" y="31037"/>
                  <a:pt x="11323" y="28273"/>
                  <a:pt x="11377" y="24767"/>
                </a:cubicBezTo>
                <a:cubicBezTo>
                  <a:pt x="11440" y="20799"/>
                  <a:pt x="12199" y="20415"/>
                  <a:pt x="12652" y="20415"/>
                </a:cubicBezTo>
                <a:cubicBezTo>
                  <a:pt x="12689" y="20415"/>
                  <a:pt x="12724" y="20417"/>
                  <a:pt x="12756" y="20421"/>
                </a:cubicBezTo>
                <a:cubicBezTo>
                  <a:pt x="13184" y="20465"/>
                  <a:pt x="13311" y="21156"/>
                  <a:pt x="13255" y="22292"/>
                </a:cubicBezTo>
                <a:cubicBezTo>
                  <a:pt x="13198" y="23427"/>
                  <a:pt x="12606" y="30081"/>
                  <a:pt x="14999" y="32062"/>
                </a:cubicBezTo>
                <a:cubicBezTo>
                  <a:pt x="16166" y="33027"/>
                  <a:pt x="18223" y="33275"/>
                  <a:pt x="20024" y="33275"/>
                </a:cubicBezTo>
                <a:cubicBezTo>
                  <a:pt x="21261" y="33275"/>
                  <a:pt x="22378" y="33158"/>
                  <a:pt x="23003" y="33077"/>
                </a:cubicBezTo>
                <a:cubicBezTo>
                  <a:pt x="23169" y="33057"/>
                  <a:pt x="23215" y="32840"/>
                  <a:pt x="23072" y="32754"/>
                </a:cubicBezTo>
                <a:cubicBezTo>
                  <a:pt x="22154" y="32202"/>
                  <a:pt x="20053" y="30662"/>
                  <a:pt x="18605" y="27458"/>
                </a:cubicBezTo>
                <a:cubicBezTo>
                  <a:pt x="16707" y="23256"/>
                  <a:pt x="16624" y="22136"/>
                  <a:pt x="17273" y="22061"/>
                </a:cubicBezTo>
                <a:cubicBezTo>
                  <a:pt x="17314" y="22056"/>
                  <a:pt x="17354" y="22054"/>
                  <a:pt x="17391" y="22054"/>
                </a:cubicBezTo>
                <a:cubicBezTo>
                  <a:pt x="17944" y="22054"/>
                  <a:pt x="18107" y="22582"/>
                  <a:pt x="18578" y="23980"/>
                </a:cubicBezTo>
                <a:cubicBezTo>
                  <a:pt x="19081" y="25474"/>
                  <a:pt x="21114" y="30836"/>
                  <a:pt x="24093" y="32184"/>
                </a:cubicBezTo>
                <a:cubicBezTo>
                  <a:pt x="24093" y="32184"/>
                  <a:pt x="24517" y="32507"/>
                  <a:pt x="25518" y="32507"/>
                </a:cubicBezTo>
                <a:cubicBezTo>
                  <a:pt x="26229" y="32507"/>
                  <a:pt x="27232" y="32343"/>
                  <a:pt x="28580" y="31785"/>
                </a:cubicBezTo>
                <a:cubicBezTo>
                  <a:pt x="28723" y="31726"/>
                  <a:pt x="28729" y="31527"/>
                  <a:pt x="28590" y="31463"/>
                </a:cubicBezTo>
                <a:cubicBezTo>
                  <a:pt x="27488" y="30963"/>
                  <a:pt x="24236" y="29174"/>
                  <a:pt x="22540" y="24885"/>
                </a:cubicBezTo>
                <a:cubicBezTo>
                  <a:pt x="22540" y="24885"/>
                  <a:pt x="21419" y="22521"/>
                  <a:pt x="22404" y="22502"/>
                </a:cubicBezTo>
                <a:cubicBezTo>
                  <a:pt x="22407" y="22501"/>
                  <a:pt x="22410" y="22501"/>
                  <a:pt x="22413" y="22501"/>
                </a:cubicBezTo>
                <a:cubicBezTo>
                  <a:pt x="23391" y="22501"/>
                  <a:pt x="23701" y="25933"/>
                  <a:pt x="25791" y="28176"/>
                </a:cubicBezTo>
                <a:cubicBezTo>
                  <a:pt x="27338" y="29839"/>
                  <a:pt x="28353" y="30664"/>
                  <a:pt x="29556" y="30664"/>
                </a:cubicBezTo>
                <a:cubicBezTo>
                  <a:pt x="29982" y="30664"/>
                  <a:pt x="30431" y="30561"/>
                  <a:pt x="30935" y="30355"/>
                </a:cubicBezTo>
                <a:cubicBezTo>
                  <a:pt x="32636" y="29660"/>
                  <a:pt x="34275" y="27190"/>
                  <a:pt x="35961" y="27190"/>
                </a:cubicBezTo>
                <a:cubicBezTo>
                  <a:pt x="36122" y="27190"/>
                  <a:pt x="36284" y="27212"/>
                  <a:pt x="36446" y="27261"/>
                </a:cubicBezTo>
                <a:cubicBezTo>
                  <a:pt x="36463" y="27266"/>
                  <a:pt x="36480" y="27269"/>
                  <a:pt x="36497" y="27269"/>
                </a:cubicBezTo>
                <a:cubicBezTo>
                  <a:pt x="36584" y="27269"/>
                  <a:pt x="36662" y="27201"/>
                  <a:pt x="36669" y="27107"/>
                </a:cubicBezTo>
                <a:cubicBezTo>
                  <a:pt x="36716" y="26373"/>
                  <a:pt x="36913" y="24069"/>
                  <a:pt x="37567" y="22623"/>
                </a:cubicBezTo>
                <a:cubicBezTo>
                  <a:pt x="38298" y="21007"/>
                  <a:pt x="37095" y="19207"/>
                  <a:pt x="34186" y="19207"/>
                </a:cubicBezTo>
                <a:cubicBezTo>
                  <a:pt x="33969" y="19207"/>
                  <a:pt x="33741" y="19217"/>
                  <a:pt x="33505" y="19238"/>
                </a:cubicBezTo>
                <a:cubicBezTo>
                  <a:pt x="31546" y="19411"/>
                  <a:pt x="29908" y="19656"/>
                  <a:pt x="28842" y="19656"/>
                </a:cubicBezTo>
                <a:cubicBezTo>
                  <a:pt x="28059" y="19656"/>
                  <a:pt x="27584" y="19523"/>
                  <a:pt x="27519" y="19133"/>
                </a:cubicBezTo>
                <a:cubicBezTo>
                  <a:pt x="27427" y="18579"/>
                  <a:pt x="29472" y="17812"/>
                  <a:pt x="32180" y="17812"/>
                </a:cubicBezTo>
                <a:cubicBezTo>
                  <a:pt x="33869" y="17812"/>
                  <a:pt x="35815" y="18110"/>
                  <a:pt x="37661" y="18946"/>
                </a:cubicBezTo>
                <a:cubicBezTo>
                  <a:pt x="37687" y="18957"/>
                  <a:pt x="37712" y="18962"/>
                  <a:pt x="37737" y="18962"/>
                </a:cubicBezTo>
                <a:cubicBezTo>
                  <a:pt x="37852" y="18962"/>
                  <a:pt x="37947" y="18849"/>
                  <a:pt x="37901" y="18728"/>
                </a:cubicBezTo>
                <a:cubicBezTo>
                  <a:pt x="37625" y="17988"/>
                  <a:pt x="37035" y="16339"/>
                  <a:pt x="36595" y="14646"/>
                </a:cubicBezTo>
                <a:cubicBezTo>
                  <a:pt x="36293" y="13487"/>
                  <a:pt x="34901" y="13072"/>
                  <a:pt x="33305" y="13072"/>
                </a:cubicBezTo>
                <a:cubicBezTo>
                  <a:pt x="31758" y="13072"/>
                  <a:pt x="30018" y="13462"/>
                  <a:pt x="28892" y="13939"/>
                </a:cubicBezTo>
                <a:cubicBezTo>
                  <a:pt x="27045" y="14724"/>
                  <a:pt x="24457" y="16269"/>
                  <a:pt x="23267" y="16269"/>
                </a:cubicBezTo>
                <a:cubicBezTo>
                  <a:pt x="22984" y="16269"/>
                  <a:pt x="22780" y="16182"/>
                  <a:pt x="22684" y="15977"/>
                </a:cubicBezTo>
                <a:cubicBezTo>
                  <a:pt x="22193" y="14925"/>
                  <a:pt x="27416" y="11580"/>
                  <a:pt x="35226" y="11552"/>
                </a:cubicBezTo>
                <a:cubicBezTo>
                  <a:pt x="35384" y="11552"/>
                  <a:pt x="35463" y="11361"/>
                  <a:pt x="35349" y="11252"/>
                </a:cubicBezTo>
                <a:cubicBezTo>
                  <a:pt x="34879" y="10802"/>
                  <a:pt x="34015" y="9936"/>
                  <a:pt x="33570" y="9257"/>
                </a:cubicBezTo>
                <a:cubicBezTo>
                  <a:pt x="33018" y="8412"/>
                  <a:pt x="31966" y="7334"/>
                  <a:pt x="31719" y="7085"/>
                </a:cubicBezTo>
                <a:cubicBezTo>
                  <a:pt x="31686" y="7052"/>
                  <a:pt x="31642" y="7034"/>
                  <a:pt x="31596" y="7034"/>
                </a:cubicBezTo>
                <a:cubicBezTo>
                  <a:pt x="31594" y="7034"/>
                  <a:pt x="31593" y="7034"/>
                  <a:pt x="31592" y="7034"/>
                </a:cubicBezTo>
                <a:cubicBezTo>
                  <a:pt x="30943" y="7051"/>
                  <a:pt x="26183" y="7251"/>
                  <a:pt x="23860" y="9490"/>
                </a:cubicBezTo>
                <a:cubicBezTo>
                  <a:pt x="21689" y="11583"/>
                  <a:pt x="20364" y="12688"/>
                  <a:pt x="19563" y="12688"/>
                </a:cubicBezTo>
                <a:cubicBezTo>
                  <a:pt x="19443" y="12688"/>
                  <a:pt x="19334" y="12663"/>
                  <a:pt x="19236" y="12613"/>
                </a:cubicBezTo>
                <a:cubicBezTo>
                  <a:pt x="18494" y="12233"/>
                  <a:pt x="19464" y="8294"/>
                  <a:pt x="30438" y="6029"/>
                </a:cubicBezTo>
                <a:cubicBezTo>
                  <a:pt x="30582" y="6000"/>
                  <a:pt x="30631" y="5817"/>
                  <a:pt x="30518" y="5723"/>
                </a:cubicBezTo>
                <a:cubicBezTo>
                  <a:pt x="29760" y="5095"/>
                  <a:pt x="27514" y="3358"/>
                  <a:pt x="24709" y="2350"/>
                </a:cubicBezTo>
                <a:cubicBezTo>
                  <a:pt x="24688" y="2343"/>
                  <a:pt x="24666" y="2339"/>
                  <a:pt x="24644" y="2339"/>
                </a:cubicBezTo>
                <a:cubicBezTo>
                  <a:pt x="24269" y="2354"/>
                  <a:pt x="20770" y="2592"/>
                  <a:pt x="17480" y="6796"/>
                </a:cubicBezTo>
                <a:cubicBezTo>
                  <a:pt x="14991" y="9975"/>
                  <a:pt x="14518" y="10447"/>
                  <a:pt x="14244" y="10447"/>
                </a:cubicBezTo>
                <a:cubicBezTo>
                  <a:pt x="14134" y="10447"/>
                  <a:pt x="14056" y="10372"/>
                  <a:pt x="13894" y="10364"/>
                </a:cubicBezTo>
                <a:cubicBezTo>
                  <a:pt x="13345" y="10336"/>
                  <a:pt x="13916" y="5163"/>
                  <a:pt x="20987" y="1241"/>
                </a:cubicBezTo>
                <a:cubicBezTo>
                  <a:pt x="21242" y="1099"/>
                  <a:pt x="21189" y="716"/>
                  <a:pt x="20903" y="657"/>
                </a:cubicBezTo>
                <a:cubicBezTo>
                  <a:pt x="19718" y="407"/>
                  <a:pt x="17394" y="1"/>
                  <a:pt x="148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rot="-4500072" flipH="1">
            <a:off x="6334833" y="-1006647"/>
            <a:ext cx="2047576" cy="1995105"/>
          </a:xfrm>
          <a:custGeom>
            <a:avLst/>
            <a:gdLst/>
            <a:ahLst/>
            <a:cxnLst/>
            <a:rect l="l" t="t" r="r" b="b"/>
            <a:pathLst>
              <a:path w="42847" h="41749" extrusionOk="0">
                <a:moveTo>
                  <a:pt x="23095" y="23279"/>
                </a:moveTo>
                <a:lnTo>
                  <a:pt x="23086" y="23281"/>
                </a:lnTo>
                <a:lnTo>
                  <a:pt x="23088" y="23279"/>
                </a:lnTo>
                <a:close/>
                <a:moveTo>
                  <a:pt x="27396" y="0"/>
                </a:moveTo>
                <a:lnTo>
                  <a:pt x="27396" y="0"/>
                </a:lnTo>
                <a:cubicBezTo>
                  <a:pt x="27396" y="0"/>
                  <a:pt x="27370" y="122"/>
                  <a:pt x="27327" y="346"/>
                </a:cubicBezTo>
                <a:cubicBezTo>
                  <a:pt x="26993" y="2068"/>
                  <a:pt x="25528" y="10157"/>
                  <a:pt x="25263" y="21002"/>
                </a:cubicBezTo>
                <a:cubicBezTo>
                  <a:pt x="24591" y="21553"/>
                  <a:pt x="23914" y="22097"/>
                  <a:pt x="23231" y="22634"/>
                </a:cubicBezTo>
                <a:cubicBezTo>
                  <a:pt x="22984" y="22829"/>
                  <a:pt x="22734" y="23019"/>
                  <a:pt x="22485" y="23211"/>
                </a:cubicBezTo>
                <a:cubicBezTo>
                  <a:pt x="25076" y="12769"/>
                  <a:pt x="20166" y="230"/>
                  <a:pt x="20166" y="228"/>
                </a:cubicBezTo>
                <a:lnTo>
                  <a:pt x="20166" y="228"/>
                </a:lnTo>
                <a:cubicBezTo>
                  <a:pt x="20166" y="230"/>
                  <a:pt x="20599" y="15838"/>
                  <a:pt x="22335" y="23327"/>
                </a:cubicBezTo>
                <a:cubicBezTo>
                  <a:pt x="21306" y="24121"/>
                  <a:pt x="20262" y="24894"/>
                  <a:pt x="19204" y="25647"/>
                </a:cubicBezTo>
                <a:cubicBezTo>
                  <a:pt x="21630" y="18664"/>
                  <a:pt x="15086" y="4772"/>
                  <a:pt x="13785" y="2124"/>
                </a:cubicBezTo>
                <a:cubicBezTo>
                  <a:pt x="13764" y="2049"/>
                  <a:pt x="13744" y="1973"/>
                  <a:pt x="13723" y="1898"/>
                </a:cubicBezTo>
                <a:lnTo>
                  <a:pt x="13723" y="1898"/>
                </a:lnTo>
                <a:lnTo>
                  <a:pt x="13769" y="2092"/>
                </a:lnTo>
                <a:cubicBezTo>
                  <a:pt x="13638" y="1827"/>
                  <a:pt x="13564" y="1682"/>
                  <a:pt x="13564" y="1682"/>
                </a:cubicBezTo>
                <a:lnTo>
                  <a:pt x="13564" y="1682"/>
                </a:lnTo>
                <a:cubicBezTo>
                  <a:pt x="13565" y="1683"/>
                  <a:pt x="15293" y="16415"/>
                  <a:pt x="18897" y="25868"/>
                </a:cubicBezTo>
                <a:cubicBezTo>
                  <a:pt x="18395" y="26221"/>
                  <a:pt x="17890" y="26570"/>
                  <a:pt x="17382" y="26915"/>
                </a:cubicBezTo>
                <a:cubicBezTo>
                  <a:pt x="16778" y="27322"/>
                  <a:pt x="16164" y="27714"/>
                  <a:pt x="15546" y="28097"/>
                </a:cubicBezTo>
                <a:cubicBezTo>
                  <a:pt x="15560" y="27903"/>
                  <a:pt x="15572" y="27708"/>
                  <a:pt x="15583" y="27512"/>
                </a:cubicBezTo>
                <a:cubicBezTo>
                  <a:pt x="16189" y="16302"/>
                  <a:pt x="11443" y="4783"/>
                  <a:pt x="11442" y="4781"/>
                </a:cubicBezTo>
                <a:lnTo>
                  <a:pt x="11442" y="4781"/>
                </a:lnTo>
                <a:cubicBezTo>
                  <a:pt x="11442" y="4782"/>
                  <a:pt x="11473" y="4970"/>
                  <a:pt x="11521" y="5317"/>
                </a:cubicBezTo>
                <a:cubicBezTo>
                  <a:pt x="11530" y="5393"/>
                  <a:pt x="11540" y="5471"/>
                  <a:pt x="11550" y="5547"/>
                </a:cubicBezTo>
                <a:cubicBezTo>
                  <a:pt x="11733" y="6952"/>
                  <a:pt x="12074" y="10175"/>
                  <a:pt x="12001" y="14162"/>
                </a:cubicBezTo>
                <a:cubicBezTo>
                  <a:pt x="11908" y="19275"/>
                  <a:pt x="14003" y="25992"/>
                  <a:pt x="15307" y="28245"/>
                </a:cubicBezTo>
                <a:cubicBezTo>
                  <a:pt x="14595" y="28684"/>
                  <a:pt x="13879" y="29113"/>
                  <a:pt x="13160" y="29538"/>
                </a:cubicBezTo>
                <a:cubicBezTo>
                  <a:pt x="13374" y="26998"/>
                  <a:pt x="11560" y="18744"/>
                  <a:pt x="9704" y="15264"/>
                </a:cubicBezTo>
                <a:cubicBezTo>
                  <a:pt x="8186" y="12416"/>
                  <a:pt x="6747" y="8973"/>
                  <a:pt x="6111" y="7397"/>
                </a:cubicBezTo>
                <a:cubicBezTo>
                  <a:pt x="6060" y="7205"/>
                  <a:pt x="6007" y="7013"/>
                  <a:pt x="5957" y="6820"/>
                </a:cubicBezTo>
                <a:lnTo>
                  <a:pt x="5957" y="6820"/>
                </a:lnTo>
                <a:cubicBezTo>
                  <a:pt x="5987" y="6963"/>
                  <a:pt x="6020" y="7106"/>
                  <a:pt x="6051" y="7249"/>
                </a:cubicBezTo>
                <a:cubicBezTo>
                  <a:pt x="5870" y="6798"/>
                  <a:pt x="5766" y="6533"/>
                  <a:pt x="5766" y="6533"/>
                </a:cubicBezTo>
                <a:lnTo>
                  <a:pt x="5766" y="6533"/>
                </a:lnTo>
                <a:cubicBezTo>
                  <a:pt x="5767" y="6534"/>
                  <a:pt x="8059" y="22925"/>
                  <a:pt x="12782" y="29762"/>
                </a:cubicBezTo>
                <a:cubicBezTo>
                  <a:pt x="12260" y="30071"/>
                  <a:pt x="11739" y="30379"/>
                  <a:pt x="11218" y="30690"/>
                </a:cubicBezTo>
                <a:cubicBezTo>
                  <a:pt x="10930" y="30855"/>
                  <a:pt x="10639" y="31016"/>
                  <a:pt x="10349" y="31178"/>
                </a:cubicBezTo>
                <a:cubicBezTo>
                  <a:pt x="10224" y="30000"/>
                  <a:pt x="9534" y="26382"/>
                  <a:pt x="5756" y="20229"/>
                </a:cubicBezTo>
                <a:cubicBezTo>
                  <a:pt x="1060" y="12583"/>
                  <a:pt x="1345" y="10426"/>
                  <a:pt x="726" y="10125"/>
                </a:cubicBezTo>
                <a:lnTo>
                  <a:pt x="726" y="10125"/>
                </a:lnTo>
                <a:cubicBezTo>
                  <a:pt x="726" y="10125"/>
                  <a:pt x="0" y="14287"/>
                  <a:pt x="3773" y="21942"/>
                </a:cubicBezTo>
                <a:cubicBezTo>
                  <a:pt x="6799" y="28082"/>
                  <a:pt x="9218" y="30589"/>
                  <a:pt x="10057" y="31341"/>
                </a:cubicBezTo>
                <a:cubicBezTo>
                  <a:pt x="8342" y="32293"/>
                  <a:pt x="6596" y="33188"/>
                  <a:pt x="4809" y="34048"/>
                </a:cubicBezTo>
                <a:lnTo>
                  <a:pt x="4836" y="34126"/>
                </a:lnTo>
                <a:cubicBezTo>
                  <a:pt x="5998" y="33777"/>
                  <a:pt x="7179" y="33439"/>
                  <a:pt x="8293" y="32943"/>
                </a:cubicBezTo>
                <a:cubicBezTo>
                  <a:pt x="9379" y="32529"/>
                  <a:pt x="10407" y="31996"/>
                  <a:pt x="11447" y="31482"/>
                </a:cubicBezTo>
                <a:cubicBezTo>
                  <a:pt x="11380" y="31365"/>
                  <a:pt x="11314" y="31250"/>
                  <a:pt x="11252" y="31136"/>
                </a:cubicBezTo>
                <a:lnTo>
                  <a:pt x="11252" y="31136"/>
                </a:lnTo>
                <a:cubicBezTo>
                  <a:pt x="11255" y="31139"/>
                  <a:pt x="11421" y="31207"/>
                  <a:pt x="11712" y="31345"/>
                </a:cubicBezTo>
                <a:cubicBezTo>
                  <a:pt x="12615" y="30859"/>
                  <a:pt x="13494" y="30330"/>
                  <a:pt x="14355" y="29777"/>
                </a:cubicBezTo>
                <a:cubicBezTo>
                  <a:pt x="21724" y="37761"/>
                  <a:pt x="37676" y="41749"/>
                  <a:pt x="37676" y="41749"/>
                </a:cubicBezTo>
                <a:cubicBezTo>
                  <a:pt x="34428" y="40090"/>
                  <a:pt x="33492" y="38868"/>
                  <a:pt x="26985" y="34628"/>
                </a:cubicBezTo>
                <a:cubicBezTo>
                  <a:pt x="21640" y="31144"/>
                  <a:pt x="16372" y="29910"/>
                  <a:pt x="14662" y="29580"/>
                </a:cubicBezTo>
                <a:cubicBezTo>
                  <a:pt x="15498" y="29034"/>
                  <a:pt x="16320" y="28467"/>
                  <a:pt x="17133" y="27890"/>
                </a:cubicBezTo>
                <a:cubicBezTo>
                  <a:pt x="17180" y="27917"/>
                  <a:pt x="17227" y="27945"/>
                  <a:pt x="17274" y="27972"/>
                </a:cubicBezTo>
                <a:lnTo>
                  <a:pt x="17222" y="27958"/>
                </a:lnTo>
                <a:lnTo>
                  <a:pt x="17222" y="27958"/>
                </a:lnTo>
                <a:cubicBezTo>
                  <a:pt x="17241" y="27965"/>
                  <a:pt x="17262" y="27971"/>
                  <a:pt x="17281" y="27978"/>
                </a:cubicBezTo>
                <a:cubicBezTo>
                  <a:pt x="25762" y="32926"/>
                  <a:pt x="34059" y="33755"/>
                  <a:pt x="38664" y="33755"/>
                </a:cubicBezTo>
                <a:cubicBezTo>
                  <a:pt x="40980" y="33755"/>
                  <a:pt x="42361" y="33545"/>
                  <a:pt x="42362" y="33545"/>
                </a:cubicBezTo>
                <a:lnTo>
                  <a:pt x="42362" y="33545"/>
                </a:lnTo>
                <a:cubicBezTo>
                  <a:pt x="42302" y="33552"/>
                  <a:pt x="42237" y="33556"/>
                  <a:pt x="42167" y="33556"/>
                </a:cubicBezTo>
                <a:cubicBezTo>
                  <a:pt x="40626" y="33556"/>
                  <a:pt x="36684" y="31824"/>
                  <a:pt x="30630" y="29974"/>
                </a:cubicBezTo>
                <a:cubicBezTo>
                  <a:pt x="25311" y="28347"/>
                  <a:pt x="19176" y="27851"/>
                  <a:pt x="17353" y="27733"/>
                </a:cubicBezTo>
                <a:cubicBezTo>
                  <a:pt x="17487" y="27638"/>
                  <a:pt x="17621" y="27543"/>
                  <a:pt x="17753" y="27447"/>
                </a:cubicBezTo>
                <a:cubicBezTo>
                  <a:pt x="18530" y="26882"/>
                  <a:pt x="19299" y="26305"/>
                  <a:pt x="20057" y="25714"/>
                </a:cubicBezTo>
                <a:cubicBezTo>
                  <a:pt x="22232" y="26654"/>
                  <a:pt x="24866" y="26981"/>
                  <a:pt x="27463" y="26981"/>
                </a:cubicBezTo>
                <a:cubicBezTo>
                  <a:pt x="32320" y="26981"/>
                  <a:pt x="37052" y="25839"/>
                  <a:pt x="38431" y="25430"/>
                </a:cubicBezTo>
                <a:cubicBezTo>
                  <a:pt x="40577" y="24791"/>
                  <a:pt x="42243" y="22159"/>
                  <a:pt x="42243" y="22158"/>
                </a:cubicBezTo>
                <a:lnTo>
                  <a:pt x="42243" y="22158"/>
                </a:lnTo>
                <a:cubicBezTo>
                  <a:pt x="42243" y="22159"/>
                  <a:pt x="40599" y="24115"/>
                  <a:pt x="38594" y="24597"/>
                </a:cubicBezTo>
                <a:cubicBezTo>
                  <a:pt x="38486" y="24623"/>
                  <a:pt x="38378" y="24645"/>
                  <a:pt x="38269" y="24662"/>
                </a:cubicBezTo>
                <a:cubicBezTo>
                  <a:pt x="37032" y="24852"/>
                  <a:pt x="23684" y="24920"/>
                  <a:pt x="20456" y="25408"/>
                </a:cubicBezTo>
                <a:cubicBezTo>
                  <a:pt x="21292" y="24754"/>
                  <a:pt x="22118" y="24088"/>
                  <a:pt x="22932" y="23409"/>
                </a:cubicBezTo>
                <a:cubicBezTo>
                  <a:pt x="26207" y="23929"/>
                  <a:pt x="28973" y="24137"/>
                  <a:pt x="31301" y="24137"/>
                </a:cubicBezTo>
                <a:cubicBezTo>
                  <a:pt x="38496" y="24137"/>
                  <a:pt x="41511" y="22154"/>
                  <a:pt x="42474" y="21303"/>
                </a:cubicBezTo>
                <a:cubicBezTo>
                  <a:pt x="42737" y="21070"/>
                  <a:pt x="42846" y="20922"/>
                  <a:pt x="42846" y="20922"/>
                </a:cubicBezTo>
                <a:lnTo>
                  <a:pt x="42846" y="20922"/>
                </a:lnTo>
                <a:cubicBezTo>
                  <a:pt x="34020" y="21281"/>
                  <a:pt x="25279" y="22863"/>
                  <a:pt x="23149" y="23269"/>
                </a:cubicBezTo>
                <a:cubicBezTo>
                  <a:pt x="23131" y="23269"/>
                  <a:pt x="23115" y="23272"/>
                  <a:pt x="23098" y="23272"/>
                </a:cubicBezTo>
                <a:cubicBezTo>
                  <a:pt x="23227" y="23163"/>
                  <a:pt x="23358" y="23057"/>
                  <a:pt x="23488" y="22949"/>
                </a:cubicBezTo>
                <a:cubicBezTo>
                  <a:pt x="24575" y="22017"/>
                  <a:pt x="25643" y="21064"/>
                  <a:pt x="26691" y="20088"/>
                </a:cubicBezTo>
                <a:cubicBezTo>
                  <a:pt x="28043" y="20419"/>
                  <a:pt x="29282" y="20559"/>
                  <a:pt x="30410" y="20559"/>
                </a:cubicBezTo>
                <a:cubicBezTo>
                  <a:pt x="35452" y="20559"/>
                  <a:pt x="38288" y="17758"/>
                  <a:pt x="39220" y="16640"/>
                </a:cubicBezTo>
                <a:cubicBezTo>
                  <a:pt x="39249" y="16624"/>
                  <a:pt x="39278" y="16608"/>
                  <a:pt x="39308" y="16592"/>
                </a:cubicBezTo>
                <a:lnTo>
                  <a:pt x="39308" y="16592"/>
                </a:lnTo>
                <a:cubicBezTo>
                  <a:pt x="39282" y="16604"/>
                  <a:pt x="39256" y="16616"/>
                  <a:pt x="39230" y="16627"/>
                </a:cubicBezTo>
                <a:cubicBezTo>
                  <a:pt x="39455" y="16355"/>
                  <a:pt x="39567" y="16186"/>
                  <a:pt x="39567" y="16186"/>
                </a:cubicBezTo>
                <a:lnTo>
                  <a:pt x="39567" y="16186"/>
                </a:lnTo>
                <a:cubicBezTo>
                  <a:pt x="35998" y="17878"/>
                  <a:pt x="28385" y="19649"/>
                  <a:pt x="26847" y="19998"/>
                </a:cubicBezTo>
                <a:lnTo>
                  <a:pt x="26769" y="20016"/>
                </a:lnTo>
                <a:cubicBezTo>
                  <a:pt x="27324" y="19498"/>
                  <a:pt x="27872" y="18972"/>
                  <a:pt x="28413" y="18439"/>
                </a:cubicBezTo>
                <a:cubicBezTo>
                  <a:pt x="39709" y="15091"/>
                  <a:pt x="39813" y="10336"/>
                  <a:pt x="39350" y="10187"/>
                </a:cubicBezTo>
                <a:cubicBezTo>
                  <a:pt x="39346" y="10185"/>
                  <a:pt x="39341" y="10185"/>
                  <a:pt x="39336" y="10185"/>
                </a:cubicBezTo>
                <a:cubicBezTo>
                  <a:pt x="38756" y="10185"/>
                  <a:pt x="30027" y="17124"/>
                  <a:pt x="28566" y="18290"/>
                </a:cubicBezTo>
                <a:lnTo>
                  <a:pt x="28566" y="18290"/>
                </a:lnTo>
                <a:cubicBezTo>
                  <a:pt x="28657" y="18199"/>
                  <a:pt x="28751" y="18110"/>
                  <a:pt x="28842" y="18018"/>
                </a:cubicBezTo>
                <a:lnTo>
                  <a:pt x="28785" y="17960"/>
                </a:lnTo>
                <a:cubicBezTo>
                  <a:pt x="28775" y="17970"/>
                  <a:pt x="28765" y="17978"/>
                  <a:pt x="28754" y="17988"/>
                </a:cubicBezTo>
                <a:cubicBezTo>
                  <a:pt x="29796" y="16795"/>
                  <a:pt x="31917" y="13901"/>
                  <a:pt x="33031" y="9082"/>
                </a:cubicBezTo>
                <a:cubicBezTo>
                  <a:pt x="33297" y="7925"/>
                  <a:pt x="33431" y="6739"/>
                  <a:pt x="33379" y="5554"/>
                </a:cubicBezTo>
                <a:cubicBezTo>
                  <a:pt x="33329" y="4439"/>
                  <a:pt x="33123" y="3172"/>
                  <a:pt x="32501" y="2563"/>
                </a:cubicBezTo>
                <a:cubicBezTo>
                  <a:pt x="32501" y="2563"/>
                  <a:pt x="30105" y="14315"/>
                  <a:pt x="28218" y="18469"/>
                </a:cubicBezTo>
                <a:cubicBezTo>
                  <a:pt x="27420" y="19185"/>
                  <a:pt x="26609" y="19886"/>
                  <a:pt x="25785" y="20572"/>
                </a:cubicBezTo>
                <a:cubicBezTo>
                  <a:pt x="26688" y="19087"/>
                  <a:pt x="28348" y="14343"/>
                  <a:pt x="27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1139325" y="2574750"/>
            <a:ext cx="1345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51825" y="3045150"/>
            <a:ext cx="1720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2979275" y="2574750"/>
            <a:ext cx="1345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2791775" y="3045150"/>
            <a:ext cx="1720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4819225" y="2574750"/>
            <a:ext cx="1345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4631726" y="3045150"/>
            <a:ext cx="1720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/>
          </p:nvPr>
        </p:nvSpPr>
        <p:spPr>
          <a:xfrm>
            <a:off x="6612225" y="2574750"/>
            <a:ext cx="14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471679" y="3045150"/>
            <a:ext cx="1720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 hasCustomPrompt="1"/>
          </p:nvPr>
        </p:nvSpPr>
        <p:spPr>
          <a:xfrm>
            <a:off x="1251225" y="1912663"/>
            <a:ext cx="11217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3091175" y="1912663"/>
            <a:ext cx="11217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14" hasCustomPrompt="1"/>
          </p:nvPr>
        </p:nvSpPr>
        <p:spPr>
          <a:xfrm>
            <a:off x="4928904" y="1912663"/>
            <a:ext cx="11217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 hasCustomPrompt="1"/>
          </p:nvPr>
        </p:nvSpPr>
        <p:spPr>
          <a:xfrm>
            <a:off x="6771075" y="1912663"/>
            <a:ext cx="11217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/>
          <p:nvPr/>
        </p:nvSpPr>
        <p:spPr>
          <a:xfrm rot="10800000">
            <a:off x="-743931" y="3730983"/>
            <a:ext cx="10397952" cy="2040488"/>
          </a:xfrm>
          <a:custGeom>
            <a:avLst/>
            <a:gdLst/>
            <a:ahLst/>
            <a:cxnLst/>
            <a:rect l="l" t="t" r="r" b="b"/>
            <a:pathLst>
              <a:path w="215390" h="42268" extrusionOk="0">
                <a:moveTo>
                  <a:pt x="147821" y="9899"/>
                </a:moveTo>
                <a:cubicBezTo>
                  <a:pt x="148114" y="9899"/>
                  <a:pt x="148405" y="9902"/>
                  <a:pt x="148680" y="9995"/>
                </a:cubicBezTo>
                <a:cubicBezTo>
                  <a:pt x="148715" y="10007"/>
                  <a:pt x="148748" y="10023"/>
                  <a:pt x="148783" y="10038"/>
                </a:cubicBezTo>
                <a:cubicBezTo>
                  <a:pt x="148441" y="9986"/>
                  <a:pt x="148100" y="9939"/>
                  <a:pt x="147763" y="9899"/>
                </a:cubicBezTo>
                <a:cubicBezTo>
                  <a:pt x="147782" y="9899"/>
                  <a:pt x="147802" y="9899"/>
                  <a:pt x="147821" y="9899"/>
                </a:cubicBezTo>
                <a:close/>
                <a:moveTo>
                  <a:pt x="142114" y="8980"/>
                </a:moveTo>
                <a:cubicBezTo>
                  <a:pt x="142749" y="8980"/>
                  <a:pt x="143433" y="9249"/>
                  <a:pt x="144077" y="9388"/>
                </a:cubicBezTo>
                <a:cubicBezTo>
                  <a:pt x="144409" y="9460"/>
                  <a:pt x="144736" y="9496"/>
                  <a:pt x="145062" y="9496"/>
                </a:cubicBezTo>
                <a:cubicBezTo>
                  <a:pt x="145419" y="9496"/>
                  <a:pt x="145774" y="9453"/>
                  <a:pt x="146133" y="9365"/>
                </a:cubicBezTo>
                <a:cubicBezTo>
                  <a:pt x="146350" y="9571"/>
                  <a:pt x="146611" y="9722"/>
                  <a:pt x="146896" y="9807"/>
                </a:cubicBezTo>
                <a:cubicBezTo>
                  <a:pt x="145896" y="9716"/>
                  <a:pt x="144926" y="9676"/>
                  <a:pt x="143990" y="9676"/>
                </a:cubicBezTo>
                <a:cubicBezTo>
                  <a:pt x="141989" y="9676"/>
                  <a:pt x="140147" y="9862"/>
                  <a:pt x="138516" y="10139"/>
                </a:cubicBezTo>
                <a:cubicBezTo>
                  <a:pt x="138896" y="9951"/>
                  <a:pt x="139277" y="9765"/>
                  <a:pt x="139659" y="9582"/>
                </a:cubicBezTo>
                <a:cubicBezTo>
                  <a:pt x="139765" y="9532"/>
                  <a:pt x="139876" y="9481"/>
                  <a:pt x="139991" y="9481"/>
                </a:cubicBezTo>
                <a:cubicBezTo>
                  <a:pt x="139998" y="9481"/>
                  <a:pt x="140005" y="9481"/>
                  <a:pt x="140012" y="9481"/>
                </a:cubicBezTo>
                <a:cubicBezTo>
                  <a:pt x="140141" y="9488"/>
                  <a:pt x="140256" y="9561"/>
                  <a:pt x="140384" y="9583"/>
                </a:cubicBezTo>
                <a:cubicBezTo>
                  <a:pt x="140413" y="9588"/>
                  <a:pt x="140441" y="9590"/>
                  <a:pt x="140470" y="9590"/>
                </a:cubicBezTo>
                <a:cubicBezTo>
                  <a:pt x="140764" y="9590"/>
                  <a:pt x="141017" y="9339"/>
                  <a:pt x="141284" y="9186"/>
                </a:cubicBezTo>
                <a:cubicBezTo>
                  <a:pt x="141544" y="9036"/>
                  <a:pt x="141824" y="8980"/>
                  <a:pt x="142114" y="8980"/>
                </a:cubicBezTo>
                <a:close/>
                <a:moveTo>
                  <a:pt x="135755" y="10734"/>
                </a:moveTo>
                <a:lnTo>
                  <a:pt x="135755" y="10734"/>
                </a:lnTo>
                <a:cubicBezTo>
                  <a:pt x="135529" y="10793"/>
                  <a:pt x="135310" y="10853"/>
                  <a:pt x="135098" y="10912"/>
                </a:cubicBezTo>
                <a:cubicBezTo>
                  <a:pt x="135311" y="10834"/>
                  <a:pt x="135531" y="10774"/>
                  <a:pt x="135755" y="10734"/>
                </a:cubicBezTo>
                <a:close/>
                <a:moveTo>
                  <a:pt x="75256" y="10492"/>
                </a:moveTo>
                <a:lnTo>
                  <a:pt x="75998" y="10768"/>
                </a:lnTo>
                <a:cubicBezTo>
                  <a:pt x="75944" y="10845"/>
                  <a:pt x="75892" y="10921"/>
                  <a:pt x="75840" y="10997"/>
                </a:cubicBezTo>
                <a:cubicBezTo>
                  <a:pt x="75653" y="10831"/>
                  <a:pt x="75459" y="10662"/>
                  <a:pt x="75256" y="10492"/>
                </a:cubicBezTo>
                <a:close/>
                <a:moveTo>
                  <a:pt x="125815" y="10343"/>
                </a:moveTo>
                <a:cubicBezTo>
                  <a:pt x="125967" y="10343"/>
                  <a:pt x="126113" y="10374"/>
                  <a:pt x="126238" y="10457"/>
                </a:cubicBezTo>
                <a:cubicBezTo>
                  <a:pt x="124466" y="11058"/>
                  <a:pt x="122752" y="11708"/>
                  <a:pt x="121187" y="12402"/>
                </a:cubicBezTo>
                <a:cubicBezTo>
                  <a:pt x="120863" y="11990"/>
                  <a:pt x="120542" y="11576"/>
                  <a:pt x="120225" y="11158"/>
                </a:cubicBezTo>
                <a:lnTo>
                  <a:pt x="120225" y="11158"/>
                </a:lnTo>
                <a:cubicBezTo>
                  <a:pt x="120611" y="11185"/>
                  <a:pt x="121001" y="11202"/>
                  <a:pt x="121390" y="11202"/>
                </a:cubicBezTo>
                <a:cubicBezTo>
                  <a:pt x="122350" y="11202"/>
                  <a:pt x="123305" y="11100"/>
                  <a:pt x="124185" y="10803"/>
                </a:cubicBezTo>
                <a:lnTo>
                  <a:pt x="125133" y="10484"/>
                </a:lnTo>
                <a:cubicBezTo>
                  <a:pt x="125349" y="10411"/>
                  <a:pt x="125590" y="10343"/>
                  <a:pt x="125815" y="10343"/>
                </a:cubicBezTo>
                <a:close/>
                <a:moveTo>
                  <a:pt x="82359" y="8503"/>
                </a:moveTo>
                <a:lnTo>
                  <a:pt x="82359" y="8503"/>
                </a:lnTo>
                <a:cubicBezTo>
                  <a:pt x="80297" y="10067"/>
                  <a:pt x="78548" y="11752"/>
                  <a:pt x="77704" y="12837"/>
                </a:cubicBezTo>
                <a:cubicBezTo>
                  <a:pt x="77337" y="12431"/>
                  <a:pt x="76916" y="11997"/>
                  <a:pt x="76434" y="11541"/>
                </a:cubicBezTo>
                <a:cubicBezTo>
                  <a:pt x="76677" y="11418"/>
                  <a:pt x="76945" y="11268"/>
                  <a:pt x="77231" y="11098"/>
                </a:cubicBezTo>
                <a:cubicBezTo>
                  <a:pt x="77240" y="11098"/>
                  <a:pt x="77248" y="11099"/>
                  <a:pt x="77256" y="11099"/>
                </a:cubicBezTo>
                <a:cubicBezTo>
                  <a:pt x="77258" y="11099"/>
                  <a:pt x="77260" y="11099"/>
                  <a:pt x="77262" y="11099"/>
                </a:cubicBezTo>
                <a:cubicBezTo>
                  <a:pt x="77971" y="11095"/>
                  <a:pt x="78567" y="10604"/>
                  <a:pt x="79131" y="10176"/>
                </a:cubicBezTo>
                <a:cubicBezTo>
                  <a:pt x="80106" y="9441"/>
                  <a:pt x="81197" y="8875"/>
                  <a:pt x="82359" y="8503"/>
                </a:cubicBezTo>
                <a:close/>
                <a:moveTo>
                  <a:pt x="15305" y="12475"/>
                </a:moveTo>
                <a:lnTo>
                  <a:pt x="15305" y="12784"/>
                </a:lnTo>
                <a:lnTo>
                  <a:pt x="14592" y="13190"/>
                </a:lnTo>
                <a:cubicBezTo>
                  <a:pt x="14843" y="12966"/>
                  <a:pt x="15081" y="12727"/>
                  <a:pt x="15305" y="12475"/>
                </a:cubicBezTo>
                <a:close/>
                <a:moveTo>
                  <a:pt x="15305" y="13064"/>
                </a:moveTo>
                <a:lnTo>
                  <a:pt x="15305" y="13376"/>
                </a:lnTo>
                <a:cubicBezTo>
                  <a:pt x="15236" y="13312"/>
                  <a:pt x="15167" y="13246"/>
                  <a:pt x="15098" y="13181"/>
                </a:cubicBezTo>
                <a:cubicBezTo>
                  <a:pt x="15061" y="13200"/>
                  <a:pt x="15024" y="13215"/>
                  <a:pt x="14984" y="13227"/>
                </a:cubicBezTo>
                <a:cubicBezTo>
                  <a:pt x="15091" y="13173"/>
                  <a:pt x="15197" y="13118"/>
                  <a:pt x="15305" y="13064"/>
                </a:cubicBezTo>
                <a:close/>
                <a:moveTo>
                  <a:pt x="72441" y="10982"/>
                </a:moveTo>
                <a:cubicBezTo>
                  <a:pt x="72768" y="11170"/>
                  <a:pt x="73081" y="11353"/>
                  <a:pt x="73380" y="11531"/>
                </a:cubicBezTo>
                <a:cubicBezTo>
                  <a:pt x="72855" y="12318"/>
                  <a:pt x="72365" y="13215"/>
                  <a:pt x="71912" y="14173"/>
                </a:cubicBezTo>
                <a:cubicBezTo>
                  <a:pt x="71324" y="13540"/>
                  <a:pt x="70711" y="12899"/>
                  <a:pt x="70083" y="12268"/>
                </a:cubicBezTo>
                <a:cubicBezTo>
                  <a:pt x="70471" y="12115"/>
                  <a:pt x="70904" y="12056"/>
                  <a:pt x="71280" y="11867"/>
                </a:cubicBezTo>
                <a:cubicBezTo>
                  <a:pt x="71670" y="11669"/>
                  <a:pt x="71975" y="11341"/>
                  <a:pt x="72323" y="11074"/>
                </a:cubicBezTo>
                <a:cubicBezTo>
                  <a:pt x="72361" y="11045"/>
                  <a:pt x="72400" y="11014"/>
                  <a:pt x="72441" y="10982"/>
                </a:cubicBezTo>
                <a:close/>
                <a:moveTo>
                  <a:pt x="84884" y="9551"/>
                </a:moveTo>
                <a:lnTo>
                  <a:pt x="85590" y="10224"/>
                </a:lnTo>
                <a:cubicBezTo>
                  <a:pt x="85678" y="10307"/>
                  <a:pt x="85767" y="10391"/>
                  <a:pt x="85860" y="10471"/>
                </a:cubicBezTo>
                <a:cubicBezTo>
                  <a:pt x="83998" y="11948"/>
                  <a:pt x="82192" y="13505"/>
                  <a:pt x="80679" y="15038"/>
                </a:cubicBezTo>
                <a:cubicBezTo>
                  <a:pt x="80223" y="14770"/>
                  <a:pt x="79768" y="14500"/>
                  <a:pt x="79316" y="14224"/>
                </a:cubicBezTo>
                <a:cubicBezTo>
                  <a:pt x="79003" y="14032"/>
                  <a:pt x="78693" y="13835"/>
                  <a:pt x="78386" y="13636"/>
                </a:cubicBezTo>
                <a:cubicBezTo>
                  <a:pt x="78252" y="13470"/>
                  <a:pt x="78108" y="13298"/>
                  <a:pt x="77955" y="13121"/>
                </a:cubicBezTo>
                <a:cubicBezTo>
                  <a:pt x="78038" y="13089"/>
                  <a:pt x="78121" y="13059"/>
                  <a:pt x="78202" y="13025"/>
                </a:cubicBezTo>
                <a:cubicBezTo>
                  <a:pt x="80581" y="12093"/>
                  <a:pt x="82842" y="10860"/>
                  <a:pt x="84884" y="9551"/>
                </a:cubicBezTo>
                <a:close/>
                <a:moveTo>
                  <a:pt x="40109" y="14742"/>
                </a:moveTo>
                <a:lnTo>
                  <a:pt x="40109" y="14742"/>
                </a:lnTo>
                <a:cubicBezTo>
                  <a:pt x="40206" y="14797"/>
                  <a:pt x="40301" y="14855"/>
                  <a:pt x="40395" y="14915"/>
                </a:cubicBezTo>
                <a:cubicBezTo>
                  <a:pt x="40320" y="14962"/>
                  <a:pt x="40247" y="15006"/>
                  <a:pt x="40177" y="15050"/>
                </a:cubicBezTo>
                <a:cubicBezTo>
                  <a:pt x="40154" y="14947"/>
                  <a:pt x="40132" y="14845"/>
                  <a:pt x="40109" y="14742"/>
                </a:cubicBezTo>
                <a:close/>
                <a:moveTo>
                  <a:pt x="147148" y="15060"/>
                </a:moveTo>
                <a:lnTo>
                  <a:pt x="147147" y="15061"/>
                </a:lnTo>
                <a:lnTo>
                  <a:pt x="147142" y="15064"/>
                </a:lnTo>
                <a:lnTo>
                  <a:pt x="147148" y="15060"/>
                </a:lnTo>
                <a:close/>
                <a:moveTo>
                  <a:pt x="14296" y="11313"/>
                </a:moveTo>
                <a:cubicBezTo>
                  <a:pt x="14038" y="12052"/>
                  <a:pt x="13884" y="12820"/>
                  <a:pt x="13864" y="13606"/>
                </a:cubicBezTo>
                <a:lnTo>
                  <a:pt x="11773" y="14798"/>
                </a:lnTo>
                <a:cubicBezTo>
                  <a:pt x="11569" y="14915"/>
                  <a:pt x="11365" y="15031"/>
                  <a:pt x="11160" y="15147"/>
                </a:cubicBezTo>
                <a:lnTo>
                  <a:pt x="11160" y="15147"/>
                </a:lnTo>
                <a:cubicBezTo>
                  <a:pt x="11812" y="14775"/>
                  <a:pt x="12293" y="14155"/>
                  <a:pt x="12740" y="13546"/>
                </a:cubicBezTo>
                <a:cubicBezTo>
                  <a:pt x="13277" y="12814"/>
                  <a:pt x="13795" y="12070"/>
                  <a:pt x="14296" y="11313"/>
                </a:cubicBezTo>
                <a:close/>
                <a:moveTo>
                  <a:pt x="38180" y="14135"/>
                </a:moveTo>
                <a:cubicBezTo>
                  <a:pt x="38654" y="14183"/>
                  <a:pt x="39119" y="14299"/>
                  <a:pt x="39559" y="14480"/>
                </a:cubicBezTo>
                <a:cubicBezTo>
                  <a:pt x="39632" y="14755"/>
                  <a:pt x="39704" y="15030"/>
                  <a:pt x="39775" y="15306"/>
                </a:cubicBezTo>
                <a:cubicBezTo>
                  <a:pt x="39538" y="15458"/>
                  <a:pt x="39345" y="15588"/>
                  <a:pt x="39200" y="15691"/>
                </a:cubicBezTo>
                <a:cubicBezTo>
                  <a:pt x="38733" y="15367"/>
                  <a:pt x="38261" y="15051"/>
                  <a:pt x="37784" y="14743"/>
                </a:cubicBezTo>
                <a:cubicBezTo>
                  <a:pt x="37924" y="14540"/>
                  <a:pt x="38056" y="14338"/>
                  <a:pt x="38181" y="14136"/>
                </a:cubicBezTo>
                <a:lnTo>
                  <a:pt x="38180" y="14135"/>
                </a:lnTo>
                <a:close/>
                <a:moveTo>
                  <a:pt x="149692" y="10586"/>
                </a:moveTo>
                <a:cubicBezTo>
                  <a:pt x="149777" y="10636"/>
                  <a:pt x="149862" y="10687"/>
                  <a:pt x="149948" y="10738"/>
                </a:cubicBezTo>
                <a:lnTo>
                  <a:pt x="149926" y="10767"/>
                </a:lnTo>
                <a:cubicBezTo>
                  <a:pt x="149511" y="11363"/>
                  <a:pt x="149105" y="11966"/>
                  <a:pt x="148709" y="12574"/>
                </a:cubicBezTo>
                <a:cubicBezTo>
                  <a:pt x="148489" y="12558"/>
                  <a:pt x="148267" y="12550"/>
                  <a:pt x="148042" y="12550"/>
                </a:cubicBezTo>
                <a:cubicBezTo>
                  <a:pt x="147650" y="12550"/>
                  <a:pt x="147251" y="12574"/>
                  <a:pt x="146849" y="12617"/>
                </a:cubicBezTo>
                <a:cubicBezTo>
                  <a:pt x="147337" y="12417"/>
                  <a:pt x="147604" y="12296"/>
                  <a:pt x="147604" y="12296"/>
                </a:cubicBezTo>
                <a:lnTo>
                  <a:pt x="147604" y="12296"/>
                </a:lnTo>
                <a:cubicBezTo>
                  <a:pt x="147603" y="12296"/>
                  <a:pt x="131588" y="13601"/>
                  <a:pt x="123987" y="15796"/>
                </a:cubicBezTo>
                <a:cubicBezTo>
                  <a:pt x="123115" y="14783"/>
                  <a:pt x="122263" y="13752"/>
                  <a:pt x="121432" y="12706"/>
                </a:cubicBezTo>
                <a:lnTo>
                  <a:pt x="121432" y="12706"/>
                </a:lnTo>
                <a:cubicBezTo>
                  <a:pt x="122323" y="12963"/>
                  <a:pt x="123312" y="13077"/>
                  <a:pt x="124366" y="13077"/>
                </a:cubicBezTo>
                <a:cubicBezTo>
                  <a:pt x="127144" y="13077"/>
                  <a:pt x="130377" y="12284"/>
                  <a:pt x="133475" y="11215"/>
                </a:cubicBezTo>
                <a:cubicBezTo>
                  <a:pt x="133540" y="11271"/>
                  <a:pt x="133613" y="11316"/>
                  <a:pt x="133690" y="11347"/>
                </a:cubicBezTo>
                <a:cubicBezTo>
                  <a:pt x="131880" y="11955"/>
                  <a:pt x="130848" y="12497"/>
                  <a:pt x="130848" y="12497"/>
                </a:cubicBezTo>
                <a:cubicBezTo>
                  <a:pt x="131388" y="12233"/>
                  <a:pt x="132697" y="12216"/>
                  <a:pt x="134650" y="12216"/>
                </a:cubicBezTo>
                <a:cubicBezTo>
                  <a:pt x="134945" y="12216"/>
                  <a:pt x="135255" y="12216"/>
                  <a:pt x="135579" y="12216"/>
                </a:cubicBezTo>
                <a:cubicBezTo>
                  <a:pt x="136871" y="12216"/>
                  <a:pt x="138390" y="12210"/>
                  <a:pt x="140107" y="12147"/>
                </a:cubicBezTo>
                <a:cubicBezTo>
                  <a:pt x="143918" y="12008"/>
                  <a:pt x="147978" y="11038"/>
                  <a:pt x="149692" y="10586"/>
                </a:cubicBezTo>
                <a:close/>
                <a:moveTo>
                  <a:pt x="39832" y="15537"/>
                </a:moveTo>
                <a:cubicBezTo>
                  <a:pt x="39874" y="15703"/>
                  <a:pt x="39917" y="15869"/>
                  <a:pt x="39958" y="16034"/>
                </a:cubicBezTo>
                <a:cubicBezTo>
                  <a:pt x="39917" y="16068"/>
                  <a:pt x="39874" y="16102"/>
                  <a:pt x="39833" y="16135"/>
                </a:cubicBezTo>
                <a:cubicBezTo>
                  <a:pt x="39641" y="15999"/>
                  <a:pt x="39448" y="15863"/>
                  <a:pt x="39255" y="15729"/>
                </a:cubicBezTo>
                <a:cubicBezTo>
                  <a:pt x="39444" y="15654"/>
                  <a:pt x="39636" y="15590"/>
                  <a:pt x="39832" y="15537"/>
                </a:cubicBezTo>
                <a:close/>
                <a:moveTo>
                  <a:pt x="40001" y="16211"/>
                </a:moveTo>
                <a:cubicBezTo>
                  <a:pt x="40006" y="16229"/>
                  <a:pt x="40010" y="16247"/>
                  <a:pt x="40016" y="16266"/>
                </a:cubicBezTo>
                <a:lnTo>
                  <a:pt x="39987" y="16243"/>
                </a:lnTo>
                <a:cubicBezTo>
                  <a:pt x="39991" y="16234"/>
                  <a:pt x="39997" y="16222"/>
                  <a:pt x="40001" y="16211"/>
                </a:cubicBezTo>
                <a:close/>
                <a:moveTo>
                  <a:pt x="40491" y="16514"/>
                </a:moveTo>
                <a:lnTo>
                  <a:pt x="40498" y="16521"/>
                </a:lnTo>
                <a:lnTo>
                  <a:pt x="40498" y="16521"/>
                </a:lnTo>
                <a:lnTo>
                  <a:pt x="40491" y="16518"/>
                </a:lnTo>
                <a:lnTo>
                  <a:pt x="40491" y="16514"/>
                </a:lnTo>
                <a:close/>
                <a:moveTo>
                  <a:pt x="12416" y="11253"/>
                </a:moveTo>
                <a:lnTo>
                  <a:pt x="12416" y="11253"/>
                </a:lnTo>
                <a:cubicBezTo>
                  <a:pt x="11863" y="12550"/>
                  <a:pt x="11336" y="13861"/>
                  <a:pt x="11003" y="15231"/>
                </a:cubicBezTo>
                <a:cubicBezTo>
                  <a:pt x="11052" y="15207"/>
                  <a:pt x="11100" y="15181"/>
                  <a:pt x="11147" y="15155"/>
                </a:cubicBezTo>
                <a:lnTo>
                  <a:pt x="11147" y="15155"/>
                </a:lnTo>
                <a:cubicBezTo>
                  <a:pt x="10338" y="15613"/>
                  <a:pt x="9525" y="16068"/>
                  <a:pt x="8727" y="16548"/>
                </a:cubicBezTo>
                <a:cubicBezTo>
                  <a:pt x="9000" y="16302"/>
                  <a:pt x="9204" y="15940"/>
                  <a:pt x="9393" y="15613"/>
                </a:cubicBezTo>
                <a:cubicBezTo>
                  <a:pt x="10218" y="14179"/>
                  <a:pt x="11361" y="12952"/>
                  <a:pt x="12239" y="11550"/>
                </a:cubicBezTo>
                <a:cubicBezTo>
                  <a:pt x="12300" y="11453"/>
                  <a:pt x="12360" y="11353"/>
                  <a:pt x="12416" y="11253"/>
                </a:cubicBezTo>
                <a:close/>
                <a:moveTo>
                  <a:pt x="124076" y="16565"/>
                </a:moveTo>
                <a:lnTo>
                  <a:pt x="124078" y="16567"/>
                </a:lnTo>
                <a:lnTo>
                  <a:pt x="124078" y="16574"/>
                </a:lnTo>
                <a:lnTo>
                  <a:pt x="124076" y="16565"/>
                </a:lnTo>
                <a:close/>
                <a:moveTo>
                  <a:pt x="40494" y="16529"/>
                </a:moveTo>
                <a:lnTo>
                  <a:pt x="40494" y="16529"/>
                </a:lnTo>
                <a:cubicBezTo>
                  <a:pt x="40507" y="16540"/>
                  <a:pt x="40519" y="16551"/>
                  <a:pt x="40531" y="16561"/>
                </a:cubicBezTo>
                <a:cubicBezTo>
                  <a:pt x="40586" y="16625"/>
                  <a:pt x="40650" y="16699"/>
                  <a:pt x="40719" y="16779"/>
                </a:cubicBezTo>
                <a:cubicBezTo>
                  <a:pt x="40651" y="16729"/>
                  <a:pt x="40583" y="16680"/>
                  <a:pt x="40515" y="16631"/>
                </a:cubicBezTo>
                <a:cubicBezTo>
                  <a:pt x="40508" y="16596"/>
                  <a:pt x="40501" y="16563"/>
                  <a:pt x="40494" y="16529"/>
                </a:cubicBezTo>
                <a:close/>
                <a:moveTo>
                  <a:pt x="88471" y="11515"/>
                </a:moveTo>
                <a:cubicBezTo>
                  <a:pt x="88965" y="11987"/>
                  <a:pt x="89422" y="12554"/>
                  <a:pt x="90077" y="12575"/>
                </a:cubicBezTo>
                <a:cubicBezTo>
                  <a:pt x="90090" y="12576"/>
                  <a:pt x="90103" y="12576"/>
                  <a:pt x="90116" y="12576"/>
                </a:cubicBezTo>
                <a:cubicBezTo>
                  <a:pt x="90227" y="12576"/>
                  <a:pt x="90337" y="12564"/>
                  <a:pt x="90447" y="12564"/>
                </a:cubicBezTo>
                <a:cubicBezTo>
                  <a:pt x="90476" y="12564"/>
                  <a:pt x="90504" y="12564"/>
                  <a:pt x="90532" y="12567"/>
                </a:cubicBezTo>
                <a:cubicBezTo>
                  <a:pt x="88033" y="14007"/>
                  <a:pt x="85608" y="15517"/>
                  <a:pt x="83903" y="16828"/>
                </a:cubicBezTo>
                <a:cubicBezTo>
                  <a:pt x="82912" y="16304"/>
                  <a:pt x="81932" y="15761"/>
                  <a:pt x="80963" y="15201"/>
                </a:cubicBezTo>
                <a:cubicBezTo>
                  <a:pt x="83317" y="14980"/>
                  <a:pt x="85975" y="13451"/>
                  <a:pt x="88471" y="11515"/>
                </a:cubicBezTo>
                <a:close/>
                <a:moveTo>
                  <a:pt x="57300" y="16001"/>
                </a:moveTo>
                <a:cubicBezTo>
                  <a:pt x="57385" y="16007"/>
                  <a:pt x="57469" y="16008"/>
                  <a:pt x="57554" y="16008"/>
                </a:cubicBezTo>
                <a:cubicBezTo>
                  <a:pt x="57543" y="16033"/>
                  <a:pt x="57533" y="16060"/>
                  <a:pt x="57523" y="16085"/>
                </a:cubicBezTo>
                <a:cubicBezTo>
                  <a:pt x="57403" y="16407"/>
                  <a:pt x="57284" y="16730"/>
                  <a:pt x="57167" y="17053"/>
                </a:cubicBezTo>
                <a:cubicBezTo>
                  <a:pt x="56966" y="16906"/>
                  <a:pt x="56758" y="16757"/>
                  <a:pt x="56541" y="16604"/>
                </a:cubicBezTo>
                <a:cubicBezTo>
                  <a:pt x="56829" y="16372"/>
                  <a:pt x="57078" y="16169"/>
                  <a:pt x="57283" y="16001"/>
                </a:cubicBezTo>
                <a:close/>
                <a:moveTo>
                  <a:pt x="73799" y="11785"/>
                </a:moveTo>
                <a:cubicBezTo>
                  <a:pt x="74600" y="12271"/>
                  <a:pt x="75288" y="12717"/>
                  <a:pt x="75885" y="13123"/>
                </a:cubicBezTo>
                <a:cubicBezTo>
                  <a:pt x="75360" y="14428"/>
                  <a:pt x="74972" y="15846"/>
                  <a:pt x="74691" y="17316"/>
                </a:cubicBezTo>
                <a:cubicBezTo>
                  <a:pt x="74262" y="16810"/>
                  <a:pt x="73798" y="16271"/>
                  <a:pt x="73306" y="15715"/>
                </a:cubicBezTo>
                <a:cubicBezTo>
                  <a:pt x="73655" y="14006"/>
                  <a:pt x="73766" y="12619"/>
                  <a:pt x="73799" y="11785"/>
                </a:cubicBezTo>
                <a:close/>
                <a:moveTo>
                  <a:pt x="84209" y="17401"/>
                </a:moveTo>
                <a:lnTo>
                  <a:pt x="84211" y="17402"/>
                </a:lnTo>
                <a:lnTo>
                  <a:pt x="84214" y="17408"/>
                </a:lnTo>
                <a:lnTo>
                  <a:pt x="84214" y="17408"/>
                </a:lnTo>
                <a:lnTo>
                  <a:pt x="84209" y="17401"/>
                </a:lnTo>
                <a:close/>
                <a:moveTo>
                  <a:pt x="32504" y="16403"/>
                </a:moveTo>
                <a:cubicBezTo>
                  <a:pt x="32556" y="16403"/>
                  <a:pt x="32605" y="16405"/>
                  <a:pt x="32654" y="16407"/>
                </a:cubicBezTo>
                <a:cubicBezTo>
                  <a:pt x="32137" y="16806"/>
                  <a:pt x="31623" y="17209"/>
                  <a:pt x="31116" y="17615"/>
                </a:cubicBezTo>
                <a:lnTo>
                  <a:pt x="30425" y="16851"/>
                </a:lnTo>
                <a:cubicBezTo>
                  <a:pt x="31099" y="16646"/>
                  <a:pt x="31763" y="16403"/>
                  <a:pt x="32504" y="16403"/>
                </a:cubicBezTo>
                <a:close/>
                <a:moveTo>
                  <a:pt x="47657" y="17807"/>
                </a:moveTo>
                <a:cubicBezTo>
                  <a:pt x="47771" y="17860"/>
                  <a:pt x="47885" y="17914"/>
                  <a:pt x="47998" y="17971"/>
                </a:cubicBezTo>
                <a:cubicBezTo>
                  <a:pt x="47969" y="17995"/>
                  <a:pt x="47939" y="18018"/>
                  <a:pt x="47910" y="18042"/>
                </a:cubicBezTo>
                <a:lnTo>
                  <a:pt x="47910" y="18040"/>
                </a:lnTo>
                <a:cubicBezTo>
                  <a:pt x="47826" y="17963"/>
                  <a:pt x="47742" y="17885"/>
                  <a:pt x="47657" y="17807"/>
                </a:cubicBezTo>
                <a:close/>
                <a:moveTo>
                  <a:pt x="93171" y="13314"/>
                </a:moveTo>
                <a:cubicBezTo>
                  <a:pt x="93179" y="13314"/>
                  <a:pt x="93186" y="13314"/>
                  <a:pt x="93194" y="13314"/>
                </a:cubicBezTo>
                <a:cubicBezTo>
                  <a:pt x="93441" y="13324"/>
                  <a:pt x="93652" y="13483"/>
                  <a:pt x="93872" y="13597"/>
                </a:cubicBezTo>
                <a:cubicBezTo>
                  <a:pt x="94177" y="13756"/>
                  <a:pt x="94504" y="13828"/>
                  <a:pt x="94842" y="13859"/>
                </a:cubicBezTo>
                <a:cubicBezTo>
                  <a:pt x="94567" y="14354"/>
                  <a:pt x="94344" y="14876"/>
                  <a:pt x="94178" y="15417"/>
                </a:cubicBezTo>
                <a:cubicBezTo>
                  <a:pt x="91950" y="16201"/>
                  <a:pt x="89448" y="17155"/>
                  <a:pt x="86776" y="18295"/>
                </a:cubicBezTo>
                <a:cubicBezTo>
                  <a:pt x="86104" y="17964"/>
                  <a:pt x="85435" y="17628"/>
                  <a:pt x="84768" y="17284"/>
                </a:cubicBezTo>
                <a:cubicBezTo>
                  <a:pt x="84527" y="17159"/>
                  <a:pt x="84289" y="17032"/>
                  <a:pt x="84049" y="16905"/>
                </a:cubicBezTo>
                <a:cubicBezTo>
                  <a:pt x="87205" y="16316"/>
                  <a:pt x="90237" y="14933"/>
                  <a:pt x="92852" y="13375"/>
                </a:cubicBezTo>
                <a:cubicBezTo>
                  <a:pt x="92958" y="13342"/>
                  <a:pt x="93062" y="13314"/>
                  <a:pt x="93171" y="13314"/>
                </a:cubicBezTo>
                <a:close/>
                <a:moveTo>
                  <a:pt x="68305" y="13797"/>
                </a:moveTo>
                <a:cubicBezTo>
                  <a:pt x="69294" y="14748"/>
                  <a:pt x="70261" y="15574"/>
                  <a:pt x="71075" y="16113"/>
                </a:cubicBezTo>
                <a:cubicBezTo>
                  <a:pt x="70757" y="16921"/>
                  <a:pt x="70464" y="17749"/>
                  <a:pt x="70197" y="18572"/>
                </a:cubicBezTo>
                <a:cubicBezTo>
                  <a:pt x="70084" y="18366"/>
                  <a:pt x="69972" y="18157"/>
                  <a:pt x="69858" y="17942"/>
                </a:cubicBezTo>
                <a:cubicBezTo>
                  <a:pt x="69165" y="16629"/>
                  <a:pt x="68211" y="15284"/>
                  <a:pt x="67175" y="14030"/>
                </a:cubicBezTo>
                <a:cubicBezTo>
                  <a:pt x="67548" y="13950"/>
                  <a:pt x="67956" y="13952"/>
                  <a:pt x="68305" y="13797"/>
                </a:cubicBezTo>
                <a:close/>
                <a:moveTo>
                  <a:pt x="139645" y="14977"/>
                </a:moveTo>
                <a:cubicBezTo>
                  <a:pt x="137726" y="15938"/>
                  <a:pt x="136231" y="16910"/>
                  <a:pt x="135661" y="17319"/>
                </a:cubicBezTo>
                <a:cubicBezTo>
                  <a:pt x="135185" y="17661"/>
                  <a:pt x="134809" y="18159"/>
                  <a:pt x="134522" y="18664"/>
                </a:cubicBezTo>
                <a:cubicBezTo>
                  <a:pt x="133326" y="18633"/>
                  <a:pt x="132072" y="18616"/>
                  <a:pt x="130766" y="18616"/>
                </a:cubicBezTo>
                <a:cubicBezTo>
                  <a:pt x="129410" y="18616"/>
                  <a:pt x="127998" y="18635"/>
                  <a:pt x="126538" y="18677"/>
                </a:cubicBezTo>
                <a:cubicBezTo>
                  <a:pt x="125935" y="18017"/>
                  <a:pt x="125338" y="17350"/>
                  <a:pt x="124748" y="16678"/>
                </a:cubicBezTo>
                <a:cubicBezTo>
                  <a:pt x="124535" y="16435"/>
                  <a:pt x="124326" y="16189"/>
                  <a:pt x="124114" y="15944"/>
                </a:cubicBezTo>
                <a:lnTo>
                  <a:pt x="124114" y="15944"/>
                </a:lnTo>
                <a:cubicBezTo>
                  <a:pt x="125789" y="16265"/>
                  <a:pt x="127505" y="16401"/>
                  <a:pt x="129210" y="16401"/>
                </a:cubicBezTo>
                <a:cubicBezTo>
                  <a:pt x="132921" y="16401"/>
                  <a:pt x="136580" y="15756"/>
                  <a:pt x="139645" y="14977"/>
                </a:cubicBezTo>
                <a:close/>
                <a:moveTo>
                  <a:pt x="148500" y="12892"/>
                </a:moveTo>
                <a:lnTo>
                  <a:pt x="148500" y="12892"/>
                </a:lnTo>
                <a:cubicBezTo>
                  <a:pt x="148065" y="13565"/>
                  <a:pt x="147640" y="14245"/>
                  <a:pt x="147226" y="14931"/>
                </a:cubicBezTo>
                <a:cubicBezTo>
                  <a:pt x="141662" y="15917"/>
                  <a:pt x="138342" y="17401"/>
                  <a:pt x="136378" y="18723"/>
                </a:cubicBezTo>
                <a:cubicBezTo>
                  <a:pt x="135905" y="18704"/>
                  <a:pt x="135421" y="18688"/>
                  <a:pt x="134925" y="18674"/>
                </a:cubicBezTo>
                <a:cubicBezTo>
                  <a:pt x="135165" y="18404"/>
                  <a:pt x="135440" y="18152"/>
                  <a:pt x="135750" y="17954"/>
                </a:cubicBezTo>
                <a:cubicBezTo>
                  <a:pt x="135821" y="17909"/>
                  <a:pt x="135893" y="17866"/>
                  <a:pt x="135967" y="17827"/>
                </a:cubicBezTo>
                <a:cubicBezTo>
                  <a:pt x="136803" y="17386"/>
                  <a:pt x="146316" y="14037"/>
                  <a:pt x="148500" y="12892"/>
                </a:cubicBezTo>
                <a:close/>
                <a:moveTo>
                  <a:pt x="58303" y="15942"/>
                </a:moveTo>
                <a:cubicBezTo>
                  <a:pt x="58589" y="16916"/>
                  <a:pt x="58950" y="17870"/>
                  <a:pt x="59364" y="18797"/>
                </a:cubicBezTo>
                <a:cubicBezTo>
                  <a:pt x="58840" y="18347"/>
                  <a:pt x="58191" y="17817"/>
                  <a:pt x="57420" y="17241"/>
                </a:cubicBezTo>
                <a:lnTo>
                  <a:pt x="57419" y="17241"/>
                </a:lnTo>
                <a:cubicBezTo>
                  <a:pt x="57561" y="16898"/>
                  <a:pt x="57703" y="16556"/>
                  <a:pt x="57848" y="16217"/>
                </a:cubicBezTo>
                <a:cubicBezTo>
                  <a:pt x="57880" y="16141"/>
                  <a:pt x="57914" y="16064"/>
                  <a:pt x="57947" y="15989"/>
                </a:cubicBezTo>
                <a:cubicBezTo>
                  <a:pt x="58066" y="15978"/>
                  <a:pt x="58185" y="15963"/>
                  <a:pt x="58303" y="15942"/>
                </a:cubicBezTo>
                <a:close/>
                <a:moveTo>
                  <a:pt x="147142" y="15069"/>
                </a:moveTo>
                <a:lnTo>
                  <a:pt x="147142" y="15069"/>
                </a:lnTo>
                <a:cubicBezTo>
                  <a:pt x="147076" y="15180"/>
                  <a:pt x="147009" y="15288"/>
                  <a:pt x="146943" y="15398"/>
                </a:cubicBezTo>
                <a:lnTo>
                  <a:pt x="146943" y="15396"/>
                </a:lnTo>
                <a:cubicBezTo>
                  <a:pt x="146398" y="16331"/>
                  <a:pt x="145872" y="17275"/>
                  <a:pt x="145364" y="18231"/>
                </a:cubicBezTo>
                <a:cubicBezTo>
                  <a:pt x="144044" y="18355"/>
                  <a:pt x="142931" y="18651"/>
                  <a:pt x="141989" y="19046"/>
                </a:cubicBezTo>
                <a:cubicBezTo>
                  <a:pt x="141319" y="18994"/>
                  <a:pt x="140603" y="18943"/>
                  <a:pt x="139843" y="18895"/>
                </a:cubicBezTo>
                <a:cubicBezTo>
                  <a:pt x="143390" y="17189"/>
                  <a:pt x="146184" y="15614"/>
                  <a:pt x="147107" y="15083"/>
                </a:cubicBezTo>
                <a:cubicBezTo>
                  <a:pt x="147118" y="15079"/>
                  <a:pt x="147130" y="15073"/>
                  <a:pt x="147142" y="15069"/>
                </a:cubicBezTo>
                <a:close/>
                <a:moveTo>
                  <a:pt x="14639" y="13400"/>
                </a:moveTo>
                <a:lnTo>
                  <a:pt x="14639" y="13400"/>
                </a:lnTo>
                <a:cubicBezTo>
                  <a:pt x="14594" y="14374"/>
                  <a:pt x="14765" y="15346"/>
                  <a:pt x="14979" y="16297"/>
                </a:cubicBezTo>
                <a:cubicBezTo>
                  <a:pt x="15079" y="16739"/>
                  <a:pt x="15187" y="17178"/>
                  <a:pt x="15305" y="17616"/>
                </a:cubicBezTo>
                <a:lnTo>
                  <a:pt x="15305" y="19062"/>
                </a:lnTo>
                <a:cubicBezTo>
                  <a:pt x="14396" y="17688"/>
                  <a:pt x="13421" y="16351"/>
                  <a:pt x="12449" y="15022"/>
                </a:cubicBezTo>
                <a:cubicBezTo>
                  <a:pt x="12361" y="14901"/>
                  <a:pt x="12255" y="14811"/>
                  <a:pt x="12137" y="14811"/>
                </a:cubicBezTo>
                <a:cubicBezTo>
                  <a:pt x="12102" y="14811"/>
                  <a:pt x="12065" y="14819"/>
                  <a:pt x="12028" y="14837"/>
                </a:cubicBezTo>
                <a:cubicBezTo>
                  <a:pt x="12881" y="14328"/>
                  <a:pt x="13755" y="13855"/>
                  <a:pt x="14639" y="13400"/>
                </a:cubicBezTo>
                <a:close/>
                <a:moveTo>
                  <a:pt x="150363" y="11005"/>
                </a:moveTo>
                <a:cubicBezTo>
                  <a:pt x="150475" y="11085"/>
                  <a:pt x="150580" y="11177"/>
                  <a:pt x="150676" y="11276"/>
                </a:cubicBezTo>
                <a:lnTo>
                  <a:pt x="152543" y="13286"/>
                </a:lnTo>
                <a:cubicBezTo>
                  <a:pt x="153218" y="14934"/>
                  <a:pt x="154009" y="16498"/>
                  <a:pt x="154818" y="17921"/>
                </a:cubicBezTo>
                <a:cubicBezTo>
                  <a:pt x="154680" y="18371"/>
                  <a:pt x="154549" y="18819"/>
                  <a:pt x="154428" y="19259"/>
                </a:cubicBezTo>
                <a:cubicBezTo>
                  <a:pt x="152927" y="16790"/>
                  <a:pt x="151215" y="14225"/>
                  <a:pt x="149500" y="12178"/>
                </a:cubicBezTo>
                <a:cubicBezTo>
                  <a:pt x="149771" y="11801"/>
                  <a:pt x="150045" y="11428"/>
                  <a:pt x="150323" y="11056"/>
                </a:cubicBezTo>
                <a:cubicBezTo>
                  <a:pt x="150336" y="11038"/>
                  <a:pt x="150349" y="11022"/>
                  <a:pt x="150363" y="11005"/>
                </a:cubicBezTo>
                <a:close/>
                <a:moveTo>
                  <a:pt x="145327" y="18303"/>
                </a:moveTo>
                <a:lnTo>
                  <a:pt x="145327" y="18303"/>
                </a:lnTo>
                <a:cubicBezTo>
                  <a:pt x="145151" y="18633"/>
                  <a:pt x="144979" y="18966"/>
                  <a:pt x="144811" y="19300"/>
                </a:cubicBezTo>
                <a:cubicBezTo>
                  <a:pt x="144522" y="19270"/>
                  <a:pt x="144216" y="19240"/>
                  <a:pt x="143895" y="19210"/>
                </a:cubicBezTo>
                <a:cubicBezTo>
                  <a:pt x="144529" y="18800"/>
                  <a:pt x="145025" y="18491"/>
                  <a:pt x="145275" y="18335"/>
                </a:cubicBezTo>
                <a:lnTo>
                  <a:pt x="145327" y="18303"/>
                </a:lnTo>
                <a:close/>
                <a:moveTo>
                  <a:pt x="145891" y="17661"/>
                </a:moveTo>
                <a:cubicBezTo>
                  <a:pt x="145813" y="18021"/>
                  <a:pt x="145756" y="18575"/>
                  <a:pt x="145807" y="19405"/>
                </a:cubicBezTo>
                <a:cubicBezTo>
                  <a:pt x="145536" y="19375"/>
                  <a:pt x="145244" y="19344"/>
                  <a:pt x="144931" y="19312"/>
                </a:cubicBezTo>
                <a:cubicBezTo>
                  <a:pt x="145243" y="18758"/>
                  <a:pt x="145561" y="18206"/>
                  <a:pt x="145891" y="17661"/>
                </a:cubicBezTo>
                <a:close/>
                <a:moveTo>
                  <a:pt x="49326" y="18737"/>
                </a:moveTo>
                <a:cubicBezTo>
                  <a:pt x="49377" y="18770"/>
                  <a:pt x="49429" y="18803"/>
                  <a:pt x="49478" y="18838"/>
                </a:cubicBezTo>
                <a:cubicBezTo>
                  <a:pt x="49518" y="18837"/>
                  <a:pt x="49557" y="18836"/>
                  <a:pt x="49597" y="18836"/>
                </a:cubicBezTo>
                <a:cubicBezTo>
                  <a:pt x="49853" y="18836"/>
                  <a:pt x="50108" y="18857"/>
                  <a:pt x="50359" y="18878"/>
                </a:cubicBezTo>
                <a:cubicBezTo>
                  <a:pt x="50013" y="19080"/>
                  <a:pt x="49688" y="19280"/>
                  <a:pt x="49379" y="19479"/>
                </a:cubicBezTo>
                <a:cubicBezTo>
                  <a:pt x="49221" y="19317"/>
                  <a:pt x="49059" y="19153"/>
                  <a:pt x="48894" y="18988"/>
                </a:cubicBezTo>
                <a:lnTo>
                  <a:pt x="49326" y="18737"/>
                </a:lnTo>
                <a:close/>
                <a:moveTo>
                  <a:pt x="93878" y="17181"/>
                </a:moveTo>
                <a:lnTo>
                  <a:pt x="93878" y="17181"/>
                </a:lnTo>
                <a:cubicBezTo>
                  <a:pt x="93850" y="17882"/>
                  <a:pt x="93921" y="18608"/>
                  <a:pt x="93895" y="19308"/>
                </a:cubicBezTo>
                <a:cubicBezTo>
                  <a:pt x="92310" y="19544"/>
                  <a:pt x="90854" y="19706"/>
                  <a:pt x="89820" y="19707"/>
                </a:cubicBezTo>
                <a:cubicBezTo>
                  <a:pt x="88973" y="19337"/>
                  <a:pt x="88133" y="18952"/>
                  <a:pt x="87300" y="18550"/>
                </a:cubicBezTo>
                <a:lnTo>
                  <a:pt x="87300" y="18550"/>
                </a:lnTo>
                <a:cubicBezTo>
                  <a:pt x="87459" y="18569"/>
                  <a:pt x="87650" y="18582"/>
                  <a:pt x="87877" y="18582"/>
                </a:cubicBezTo>
                <a:cubicBezTo>
                  <a:pt x="88933" y="18582"/>
                  <a:pt x="90782" y="18313"/>
                  <a:pt x="93878" y="17181"/>
                </a:cubicBezTo>
                <a:close/>
                <a:moveTo>
                  <a:pt x="40897" y="15286"/>
                </a:moveTo>
                <a:cubicBezTo>
                  <a:pt x="41003" y="15376"/>
                  <a:pt x="41107" y="15470"/>
                  <a:pt x="41206" y="15570"/>
                </a:cubicBezTo>
                <a:cubicBezTo>
                  <a:pt x="41429" y="15795"/>
                  <a:pt x="41636" y="16044"/>
                  <a:pt x="41913" y="16197"/>
                </a:cubicBezTo>
                <a:cubicBezTo>
                  <a:pt x="42201" y="16353"/>
                  <a:pt x="42537" y="16389"/>
                  <a:pt x="42861" y="16433"/>
                </a:cubicBezTo>
                <a:cubicBezTo>
                  <a:pt x="42974" y="16447"/>
                  <a:pt x="43087" y="16465"/>
                  <a:pt x="43199" y="16481"/>
                </a:cubicBezTo>
                <a:cubicBezTo>
                  <a:pt x="44220" y="17361"/>
                  <a:pt x="45351" y="18318"/>
                  <a:pt x="46466" y="19254"/>
                </a:cubicBezTo>
                <a:cubicBezTo>
                  <a:pt x="46245" y="19448"/>
                  <a:pt x="46048" y="19627"/>
                  <a:pt x="45871" y="19790"/>
                </a:cubicBezTo>
                <a:cubicBezTo>
                  <a:pt x="44366" y="18687"/>
                  <a:pt x="42578" y="17528"/>
                  <a:pt x="40452" y="16329"/>
                </a:cubicBezTo>
                <a:cubicBezTo>
                  <a:pt x="40389" y="16027"/>
                  <a:pt x="40323" y="15727"/>
                  <a:pt x="40259" y="15426"/>
                </a:cubicBezTo>
                <a:cubicBezTo>
                  <a:pt x="40456" y="15380"/>
                  <a:pt x="40668" y="15332"/>
                  <a:pt x="40897" y="15286"/>
                </a:cubicBezTo>
                <a:close/>
                <a:moveTo>
                  <a:pt x="47279" y="19936"/>
                </a:moveTo>
                <a:cubicBezTo>
                  <a:pt x="47499" y="20119"/>
                  <a:pt x="47717" y="20302"/>
                  <a:pt x="47931" y="20482"/>
                </a:cubicBezTo>
                <a:cubicBezTo>
                  <a:pt x="47730" y="20634"/>
                  <a:pt x="47538" y="20783"/>
                  <a:pt x="47355" y="20931"/>
                </a:cubicBezTo>
                <a:cubicBezTo>
                  <a:pt x="47113" y="20735"/>
                  <a:pt x="46863" y="20537"/>
                  <a:pt x="46603" y="20338"/>
                </a:cubicBezTo>
                <a:cubicBezTo>
                  <a:pt x="46804" y="20217"/>
                  <a:pt x="47031" y="20083"/>
                  <a:pt x="47279" y="19936"/>
                </a:cubicBezTo>
                <a:close/>
                <a:moveTo>
                  <a:pt x="27406" y="18962"/>
                </a:moveTo>
                <a:cubicBezTo>
                  <a:pt x="27726" y="19268"/>
                  <a:pt x="28052" y="19572"/>
                  <a:pt x="28381" y="19870"/>
                </a:cubicBezTo>
                <a:cubicBezTo>
                  <a:pt x="27901" y="20276"/>
                  <a:pt x="27435" y="20678"/>
                  <a:pt x="26982" y="21073"/>
                </a:cubicBezTo>
                <a:cubicBezTo>
                  <a:pt x="26726" y="20669"/>
                  <a:pt x="26466" y="20268"/>
                  <a:pt x="26203" y="19868"/>
                </a:cubicBezTo>
                <a:cubicBezTo>
                  <a:pt x="26592" y="19582"/>
                  <a:pt x="26993" y="19280"/>
                  <a:pt x="27406" y="18962"/>
                </a:cubicBezTo>
                <a:close/>
                <a:moveTo>
                  <a:pt x="36772" y="16039"/>
                </a:moveTo>
                <a:cubicBezTo>
                  <a:pt x="37426" y="16355"/>
                  <a:pt x="38057" y="16721"/>
                  <a:pt x="38682" y="17104"/>
                </a:cubicBezTo>
                <a:cubicBezTo>
                  <a:pt x="37337" y="18282"/>
                  <a:pt x="35858" y="19715"/>
                  <a:pt x="34377" y="21225"/>
                </a:cubicBezTo>
                <a:lnTo>
                  <a:pt x="32918" y="19611"/>
                </a:lnTo>
                <a:cubicBezTo>
                  <a:pt x="34358" y="18486"/>
                  <a:pt x="35694" y="17283"/>
                  <a:pt x="36772" y="16039"/>
                </a:cubicBezTo>
                <a:close/>
                <a:moveTo>
                  <a:pt x="90086" y="19915"/>
                </a:moveTo>
                <a:lnTo>
                  <a:pt x="90086" y="19915"/>
                </a:lnTo>
                <a:cubicBezTo>
                  <a:pt x="90191" y="19955"/>
                  <a:pt x="90294" y="19997"/>
                  <a:pt x="90398" y="20035"/>
                </a:cubicBezTo>
                <a:lnTo>
                  <a:pt x="90423" y="19970"/>
                </a:lnTo>
                <a:cubicBezTo>
                  <a:pt x="90412" y="19966"/>
                  <a:pt x="90401" y="19960"/>
                  <a:pt x="90390" y="19956"/>
                </a:cubicBezTo>
                <a:lnTo>
                  <a:pt x="90390" y="19956"/>
                </a:lnTo>
                <a:cubicBezTo>
                  <a:pt x="91064" y="20158"/>
                  <a:pt x="92198" y="20422"/>
                  <a:pt x="93710" y="20515"/>
                </a:cubicBezTo>
                <a:cubicBezTo>
                  <a:pt x="93663" y="20661"/>
                  <a:pt x="93607" y="20805"/>
                  <a:pt x="93539" y="20942"/>
                </a:cubicBezTo>
                <a:cubicBezTo>
                  <a:pt x="93440" y="21141"/>
                  <a:pt x="93321" y="21329"/>
                  <a:pt x="93185" y="21506"/>
                </a:cubicBezTo>
                <a:cubicBezTo>
                  <a:pt x="91757" y="20765"/>
                  <a:pt x="90550" y="20152"/>
                  <a:pt x="90086" y="19915"/>
                </a:cubicBezTo>
                <a:close/>
                <a:moveTo>
                  <a:pt x="11992" y="14858"/>
                </a:moveTo>
                <a:cubicBezTo>
                  <a:pt x="12235" y="17129"/>
                  <a:pt x="12483" y="19414"/>
                  <a:pt x="12893" y="21660"/>
                </a:cubicBezTo>
                <a:cubicBezTo>
                  <a:pt x="12024" y="19767"/>
                  <a:pt x="10972" y="17959"/>
                  <a:pt x="9729" y="16291"/>
                </a:cubicBezTo>
                <a:cubicBezTo>
                  <a:pt x="10426" y="15822"/>
                  <a:pt x="11130" y="15363"/>
                  <a:pt x="11854" y="14937"/>
                </a:cubicBezTo>
                <a:cubicBezTo>
                  <a:pt x="11900" y="14910"/>
                  <a:pt x="11946" y="14884"/>
                  <a:pt x="11992" y="14858"/>
                </a:cubicBezTo>
                <a:close/>
                <a:moveTo>
                  <a:pt x="55007" y="17819"/>
                </a:moveTo>
                <a:cubicBezTo>
                  <a:pt x="55607" y="18031"/>
                  <a:pt x="56166" y="18228"/>
                  <a:pt x="56688" y="18411"/>
                </a:cubicBezTo>
                <a:cubicBezTo>
                  <a:pt x="56555" y="18800"/>
                  <a:pt x="56423" y="19191"/>
                  <a:pt x="56294" y="19581"/>
                </a:cubicBezTo>
                <a:cubicBezTo>
                  <a:pt x="54257" y="20131"/>
                  <a:pt x="52733" y="20980"/>
                  <a:pt x="51588" y="21927"/>
                </a:cubicBezTo>
                <a:cubicBezTo>
                  <a:pt x="51339" y="21631"/>
                  <a:pt x="51071" y="21317"/>
                  <a:pt x="50781" y="20990"/>
                </a:cubicBezTo>
                <a:cubicBezTo>
                  <a:pt x="52405" y="19820"/>
                  <a:pt x="53849" y="18723"/>
                  <a:pt x="55007" y="17819"/>
                </a:cubicBezTo>
                <a:close/>
                <a:moveTo>
                  <a:pt x="63457" y="13974"/>
                </a:moveTo>
                <a:cubicBezTo>
                  <a:pt x="63603" y="14214"/>
                  <a:pt x="63908" y="14295"/>
                  <a:pt x="64195" y="14295"/>
                </a:cubicBezTo>
                <a:cubicBezTo>
                  <a:pt x="64221" y="14295"/>
                  <a:pt x="64247" y="14294"/>
                  <a:pt x="64273" y="14293"/>
                </a:cubicBezTo>
                <a:cubicBezTo>
                  <a:pt x="64348" y="14288"/>
                  <a:pt x="64424" y="14281"/>
                  <a:pt x="64499" y="14272"/>
                </a:cubicBezTo>
                <a:cubicBezTo>
                  <a:pt x="66169" y="16678"/>
                  <a:pt x="68001" y="18801"/>
                  <a:pt x="69618" y="20499"/>
                </a:cubicBezTo>
                <a:cubicBezTo>
                  <a:pt x="69475" y="21009"/>
                  <a:pt x="69345" y="21509"/>
                  <a:pt x="69226" y="21995"/>
                </a:cubicBezTo>
                <a:cubicBezTo>
                  <a:pt x="67242" y="19563"/>
                  <a:pt x="64821" y="16768"/>
                  <a:pt x="62362" y="14348"/>
                </a:cubicBezTo>
                <a:cubicBezTo>
                  <a:pt x="62721" y="14208"/>
                  <a:pt x="63084" y="14080"/>
                  <a:pt x="63457" y="13974"/>
                </a:cubicBezTo>
                <a:close/>
                <a:moveTo>
                  <a:pt x="22110" y="20676"/>
                </a:moveTo>
                <a:cubicBezTo>
                  <a:pt x="22306" y="20967"/>
                  <a:pt x="22509" y="21251"/>
                  <a:pt x="22720" y="21529"/>
                </a:cubicBezTo>
                <a:cubicBezTo>
                  <a:pt x="22449" y="21815"/>
                  <a:pt x="22200" y="22071"/>
                  <a:pt x="21978" y="22296"/>
                </a:cubicBezTo>
                <a:cubicBezTo>
                  <a:pt x="21766" y="21879"/>
                  <a:pt x="21545" y="21467"/>
                  <a:pt x="21316" y="21061"/>
                </a:cubicBezTo>
                <a:cubicBezTo>
                  <a:pt x="21581" y="20933"/>
                  <a:pt x="21846" y="20805"/>
                  <a:pt x="22110" y="20676"/>
                </a:cubicBezTo>
                <a:close/>
                <a:moveTo>
                  <a:pt x="162732" y="20414"/>
                </a:moveTo>
                <a:cubicBezTo>
                  <a:pt x="162784" y="20414"/>
                  <a:pt x="162835" y="20418"/>
                  <a:pt x="162885" y="20427"/>
                </a:cubicBezTo>
                <a:cubicBezTo>
                  <a:pt x="163047" y="20456"/>
                  <a:pt x="163179" y="20543"/>
                  <a:pt x="163302" y="20651"/>
                </a:cubicBezTo>
                <a:cubicBezTo>
                  <a:pt x="163371" y="21297"/>
                  <a:pt x="163454" y="21926"/>
                  <a:pt x="163551" y="22539"/>
                </a:cubicBezTo>
                <a:cubicBezTo>
                  <a:pt x="163373" y="22198"/>
                  <a:pt x="162971" y="21441"/>
                  <a:pt x="162402" y="20432"/>
                </a:cubicBezTo>
                <a:lnTo>
                  <a:pt x="162402" y="20431"/>
                </a:lnTo>
                <a:cubicBezTo>
                  <a:pt x="162510" y="20429"/>
                  <a:pt x="162622" y="20414"/>
                  <a:pt x="162732" y="20414"/>
                </a:cubicBezTo>
                <a:close/>
                <a:moveTo>
                  <a:pt x="40859" y="18443"/>
                </a:moveTo>
                <a:lnTo>
                  <a:pt x="40859" y="18443"/>
                </a:lnTo>
                <a:cubicBezTo>
                  <a:pt x="40970" y="18507"/>
                  <a:pt x="41081" y="18571"/>
                  <a:pt x="41192" y="18635"/>
                </a:cubicBezTo>
                <a:cubicBezTo>
                  <a:pt x="41910" y="19041"/>
                  <a:pt x="42649" y="19432"/>
                  <a:pt x="43404" y="19780"/>
                </a:cubicBezTo>
                <a:cubicBezTo>
                  <a:pt x="43795" y="20205"/>
                  <a:pt x="44217" y="20658"/>
                  <a:pt x="44665" y="21134"/>
                </a:cubicBezTo>
                <a:cubicBezTo>
                  <a:pt x="44375" y="21611"/>
                  <a:pt x="44168" y="22146"/>
                  <a:pt x="44022" y="22646"/>
                </a:cubicBezTo>
                <a:cubicBezTo>
                  <a:pt x="43248" y="22068"/>
                  <a:pt x="42343" y="21523"/>
                  <a:pt x="41286" y="21036"/>
                </a:cubicBezTo>
                <a:cubicBezTo>
                  <a:pt x="41157" y="20169"/>
                  <a:pt x="41014" y="19306"/>
                  <a:pt x="40859" y="18443"/>
                </a:cubicBezTo>
                <a:close/>
                <a:moveTo>
                  <a:pt x="157735" y="16472"/>
                </a:moveTo>
                <a:cubicBezTo>
                  <a:pt x="158066" y="16858"/>
                  <a:pt x="158387" y="17200"/>
                  <a:pt x="158684" y="17476"/>
                </a:cubicBezTo>
                <a:cubicBezTo>
                  <a:pt x="158860" y="17639"/>
                  <a:pt x="159036" y="17807"/>
                  <a:pt x="159212" y="17976"/>
                </a:cubicBezTo>
                <a:cubicBezTo>
                  <a:pt x="159000" y="19642"/>
                  <a:pt x="158904" y="21333"/>
                  <a:pt x="158884" y="22963"/>
                </a:cubicBezTo>
                <a:lnTo>
                  <a:pt x="158883" y="22963"/>
                </a:lnTo>
                <a:cubicBezTo>
                  <a:pt x="158409" y="21867"/>
                  <a:pt x="157846" y="20453"/>
                  <a:pt x="157317" y="18831"/>
                </a:cubicBezTo>
                <a:cubicBezTo>
                  <a:pt x="157244" y="18609"/>
                  <a:pt x="157165" y="18384"/>
                  <a:pt x="157078" y="18158"/>
                </a:cubicBezTo>
                <a:cubicBezTo>
                  <a:pt x="157284" y="17594"/>
                  <a:pt x="157462" y="17041"/>
                  <a:pt x="157618" y="16507"/>
                </a:cubicBezTo>
                <a:cubicBezTo>
                  <a:pt x="157658" y="16500"/>
                  <a:pt x="157698" y="16489"/>
                  <a:pt x="157735" y="16472"/>
                </a:cubicBezTo>
                <a:close/>
                <a:moveTo>
                  <a:pt x="9018" y="16772"/>
                </a:moveTo>
                <a:cubicBezTo>
                  <a:pt x="9732" y="18360"/>
                  <a:pt x="9425" y="20209"/>
                  <a:pt x="9403" y="21960"/>
                </a:cubicBezTo>
                <a:cubicBezTo>
                  <a:pt x="9398" y="22396"/>
                  <a:pt x="9413" y="22832"/>
                  <a:pt x="9444" y="23266"/>
                </a:cubicBezTo>
                <a:cubicBezTo>
                  <a:pt x="8924" y="22075"/>
                  <a:pt x="8383" y="20892"/>
                  <a:pt x="7824" y="19720"/>
                </a:cubicBezTo>
                <a:cubicBezTo>
                  <a:pt x="7565" y="19182"/>
                  <a:pt x="7301" y="18638"/>
                  <a:pt x="7141" y="18063"/>
                </a:cubicBezTo>
                <a:cubicBezTo>
                  <a:pt x="7541" y="17785"/>
                  <a:pt x="7941" y="17510"/>
                  <a:pt x="8343" y="17235"/>
                </a:cubicBezTo>
                <a:cubicBezTo>
                  <a:pt x="8568" y="17081"/>
                  <a:pt x="8793" y="16927"/>
                  <a:pt x="9018" y="16772"/>
                </a:cubicBezTo>
                <a:close/>
                <a:moveTo>
                  <a:pt x="45043" y="21533"/>
                </a:moveTo>
                <a:cubicBezTo>
                  <a:pt x="45293" y="21796"/>
                  <a:pt x="45549" y="22065"/>
                  <a:pt x="45812" y="22339"/>
                </a:cubicBezTo>
                <a:cubicBezTo>
                  <a:pt x="45495" y="22668"/>
                  <a:pt x="45198" y="23017"/>
                  <a:pt x="44920" y="23381"/>
                </a:cubicBezTo>
                <a:cubicBezTo>
                  <a:pt x="44709" y="23190"/>
                  <a:pt x="44485" y="23003"/>
                  <a:pt x="44249" y="22819"/>
                </a:cubicBezTo>
                <a:cubicBezTo>
                  <a:pt x="44449" y="22388"/>
                  <a:pt x="44710" y="21933"/>
                  <a:pt x="45043" y="21533"/>
                </a:cubicBezTo>
                <a:close/>
                <a:moveTo>
                  <a:pt x="49571" y="21852"/>
                </a:moveTo>
                <a:cubicBezTo>
                  <a:pt x="49967" y="22183"/>
                  <a:pt x="50339" y="22495"/>
                  <a:pt x="50679" y="22781"/>
                </a:cubicBezTo>
                <a:cubicBezTo>
                  <a:pt x="50474" y="22999"/>
                  <a:pt x="50284" y="23218"/>
                  <a:pt x="50113" y="23439"/>
                </a:cubicBezTo>
                <a:cubicBezTo>
                  <a:pt x="49757" y="23069"/>
                  <a:pt x="49365" y="22687"/>
                  <a:pt x="48939" y="22294"/>
                </a:cubicBezTo>
                <a:cubicBezTo>
                  <a:pt x="49151" y="22146"/>
                  <a:pt x="49362" y="21999"/>
                  <a:pt x="49571" y="21852"/>
                </a:cubicBezTo>
                <a:close/>
                <a:moveTo>
                  <a:pt x="88089" y="19123"/>
                </a:moveTo>
                <a:cubicBezTo>
                  <a:pt x="88695" y="19373"/>
                  <a:pt x="89303" y="19615"/>
                  <a:pt x="89913" y="19849"/>
                </a:cubicBezTo>
                <a:cubicBezTo>
                  <a:pt x="90793" y="20860"/>
                  <a:pt x="91622" y="21710"/>
                  <a:pt x="92399" y="22422"/>
                </a:cubicBezTo>
                <a:cubicBezTo>
                  <a:pt x="92095" y="22768"/>
                  <a:pt x="91812" y="23125"/>
                  <a:pt x="91632" y="23543"/>
                </a:cubicBezTo>
                <a:cubicBezTo>
                  <a:pt x="90006" y="21621"/>
                  <a:pt x="88580" y="19768"/>
                  <a:pt x="88131" y="19177"/>
                </a:cubicBezTo>
                <a:lnTo>
                  <a:pt x="88089" y="19123"/>
                </a:lnTo>
                <a:close/>
                <a:moveTo>
                  <a:pt x="127008" y="19189"/>
                </a:moveTo>
                <a:lnTo>
                  <a:pt x="127008" y="19189"/>
                </a:lnTo>
                <a:cubicBezTo>
                  <a:pt x="127878" y="19657"/>
                  <a:pt x="129779" y="20305"/>
                  <a:pt x="133773" y="20497"/>
                </a:cubicBezTo>
                <a:cubicBezTo>
                  <a:pt x="133756" y="20562"/>
                  <a:pt x="133747" y="20597"/>
                  <a:pt x="133747" y="20597"/>
                </a:cubicBezTo>
                <a:cubicBezTo>
                  <a:pt x="133747" y="20597"/>
                  <a:pt x="133762" y="20561"/>
                  <a:pt x="133789" y="20498"/>
                </a:cubicBezTo>
                <a:cubicBezTo>
                  <a:pt x="133962" y="20505"/>
                  <a:pt x="134139" y="20513"/>
                  <a:pt x="134319" y="20520"/>
                </a:cubicBezTo>
                <a:cubicBezTo>
                  <a:pt x="134068" y="20822"/>
                  <a:pt x="133902" y="21077"/>
                  <a:pt x="133796" y="21266"/>
                </a:cubicBezTo>
                <a:cubicBezTo>
                  <a:pt x="133666" y="21497"/>
                  <a:pt x="133624" y="21630"/>
                  <a:pt x="133624" y="21630"/>
                </a:cubicBezTo>
                <a:cubicBezTo>
                  <a:pt x="134504" y="21285"/>
                  <a:pt x="135375" y="20922"/>
                  <a:pt x="136229" y="20552"/>
                </a:cubicBezTo>
                <a:cubicBezTo>
                  <a:pt x="137263" y="20552"/>
                  <a:pt x="138404" y="20524"/>
                  <a:pt x="139660" y="20464"/>
                </a:cubicBezTo>
                <a:lnTo>
                  <a:pt x="139660" y="20464"/>
                </a:lnTo>
                <a:cubicBezTo>
                  <a:pt x="138313" y="21605"/>
                  <a:pt x="137639" y="22888"/>
                  <a:pt x="137341" y="23616"/>
                </a:cubicBezTo>
                <a:cubicBezTo>
                  <a:pt x="134266" y="23009"/>
                  <a:pt x="131113" y="22281"/>
                  <a:pt x="129303" y="21573"/>
                </a:cubicBezTo>
                <a:cubicBezTo>
                  <a:pt x="128523" y="20793"/>
                  <a:pt x="127758" y="19999"/>
                  <a:pt x="127008" y="19189"/>
                </a:cubicBezTo>
                <a:close/>
                <a:moveTo>
                  <a:pt x="144108" y="20152"/>
                </a:moveTo>
                <a:lnTo>
                  <a:pt x="144108" y="20152"/>
                </a:lnTo>
                <a:cubicBezTo>
                  <a:pt x="142105" y="21634"/>
                  <a:pt x="140788" y="22967"/>
                  <a:pt x="139938" y="24107"/>
                </a:cubicBezTo>
                <a:cubicBezTo>
                  <a:pt x="139212" y="23976"/>
                  <a:pt x="138457" y="23834"/>
                  <a:pt x="137694" y="23685"/>
                </a:cubicBezTo>
                <a:cubicBezTo>
                  <a:pt x="138922" y="22604"/>
                  <a:pt x="140691" y="21345"/>
                  <a:pt x="142231" y="20306"/>
                </a:cubicBezTo>
                <a:cubicBezTo>
                  <a:pt x="142834" y="20262"/>
                  <a:pt x="143460" y="20210"/>
                  <a:pt x="144108" y="20152"/>
                </a:cubicBezTo>
                <a:close/>
                <a:moveTo>
                  <a:pt x="56265" y="19668"/>
                </a:moveTo>
                <a:lnTo>
                  <a:pt x="56265" y="19668"/>
                </a:lnTo>
                <a:cubicBezTo>
                  <a:pt x="56061" y="20291"/>
                  <a:pt x="55867" y="20916"/>
                  <a:pt x="55680" y="21544"/>
                </a:cubicBezTo>
                <a:cubicBezTo>
                  <a:pt x="54750" y="22485"/>
                  <a:pt x="53975" y="23365"/>
                  <a:pt x="53329" y="24186"/>
                </a:cubicBezTo>
                <a:cubicBezTo>
                  <a:pt x="53292" y="24127"/>
                  <a:pt x="53256" y="24071"/>
                  <a:pt x="53216" y="24014"/>
                </a:cubicBezTo>
                <a:cubicBezTo>
                  <a:pt x="53067" y="23801"/>
                  <a:pt x="52842" y="23496"/>
                  <a:pt x="52551" y="23121"/>
                </a:cubicBezTo>
                <a:cubicBezTo>
                  <a:pt x="54188" y="21528"/>
                  <a:pt x="55703" y="20168"/>
                  <a:pt x="56214" y="19714"/>
                </a:cubicBezTo>
                <a:lnTo>
                  <a:pt x="56265" y="19668"/>
                </a:lnTo>
                <a:close/>
                <a:moveTo>
                  <a:pt x="39351" y="17519"/>
                </a:moveTo>
                <a:cubicBezTo>
                  <a:pt x="39726" y="17753"/>
                  <a:pt x="40101" y="17988"/>
                  <a:pt x="40478" y="18216"/>
                </a:cubicBezTo>
                <a:cubicBezTo>
                  <a:pt x="40576" y="18646"/>
                  <a:pt x="40671" y="19077"/>
                  <a:pt x="40763" y="19508"/>
                </a:cubicBezTo>
                <a:cubicBezTo>
                  <a:pt x="39500" y="21180"/>
                  <a:pt x="38341" y="22794"/>
                  <a:pt x="37290" y="24322"/>
                </a:cubicBezTo>
                <a:cubicBezTo>
                  <a:pt x="36750" y="23801"/>
                  <a:pt x="36231" y="23258"/>
                  <a:pt x="35722" y="22705"/>
                </a:cubicBezTo>
                <a:cubicBezTo>
                  <a:pt x="37082" y="21127"/>
                  <a:pt x="38345" y="19387"/>
                  <a:pt x="39351" y="17519"/>
                </a:cubicBezTo>
                <a:close/>
                <a:moveTo>
                  <a:pt x="23102" y="22016"/>
                </a:moveTo>
                <a:cubicBezTo>
                  <a:pt x="23500" y="22499"/>
                  <a:pt x="23929" y="22956"/>
                  <a:pt x="24363" y="23408"/>
                </a:cubicBezTo>
                <a:cubicBezTo>
                  <a:pt x="23888" y="23839"/>
                  <a:pt x="23450" y="24244"/>
                  <a:pt x="23051" y="24616"/>
                </a:cubicBezTo>
                <a:cubicBezTo>
                  <a:pt x="22771" y="23942"/>
                  <a:pt x="22468" y="23279"/>
                  <a:pt x="22144" y="22624"/>
                </a:cubicBezTo>
                <a:lnTo>
                  <a:pt x="22145" y="22624"/>
                </a:lnTo>
                <a:cubicBezTo>
                  <a:pt x="22426" y="22449"/>
                  <a:pt x="22748" y="22246"/>
                  <a:pt x="23102" y="22016"/>
                </a:cubicBezTo>
                <a:close/>
                <a:moveTo>
                  <a:pt x="72912" y="17371"/>
                </a:moveTo>
                <a:cubicBezTo>
                  <a:pt x="73455" y="17760"/>
                  <a:pt x="73985" y="18151"/>
                  <a:pt x="74485" y="18529"/>
                </a:cubicBezTo>
                <a:cubicBezTo>
                  <a:pt x="74180" y="20552"/>
                  <a:pt x="74059" y="22633"/>
                  <a:pt x="74048" y="24616"/>
                </a:cubicBezTo>
                <a:lnTo>
                  <a:pt x="74048" y="24615"/>
                </a:lnTo>
                <a:cubicBezTo>
                  <a:pt x="74007" y="24562"/>
                  <a:pt x="73959" y="24499"/>
                  <a:pt x="73903" y="24423"/>
                </a:cubicBezTo>
                <a:cubicBezTo>
                  <a:pt x="73864" y="24369"/>
                  <a:pt x="73824" y="24316"/>
                  <a:pt x="73785" y="24263"/>
                </a:cubicBezTo>
                <a:cubicBezTo>
                  <a:pt x="73334" y="23648"/>
                  <a:pt x="72544" y="22526"/>
                  <a:pt x="71624" y="21032"/>
                </a:cubicBezTo>
                <a:cubicBezTo>
                  <a:pt x="72143" y="19845"/>
                  <a:pt x="72574" y="18622"/>
                  <a:pt x="72912" y="17371"/>
                </a:cubicBezTo>
                <a:close/>
                <a:moveTo>
                  <a:pt x="144398" y="20125"/>
                </a:moveTo>
                <a:lnTo>
                  <a:pt x="144398" y="20125"/>
                </a:lnTo>
                <a:cubicBezTo>
                  <a:pt x="144378" y="20164"/>
                  <a:pt x="144358" y="20202"/>
                  <a:pt x="144339" y="20241"/>
                </a:cubicBezTo>
                <a:lnTo>
                  <a:pt x="144394" y="20269"/>
                </a:lnTo>
                <a:lnTo>
                  <a:pt x="144410" y="20241"/>
                </a:lnTo>
                <a:lnTo>
                  <a:pt x="144410" y="20241"/>
                </a:lnTo>
                <a:cubicBezTo>
                  <a:pt x="144090" y="21028"/>
                  <a:pt x="143595" y="22564"/>
                  <a:pt x="143477" y="24719"/>
                </a:cubicBezTo>
                <a:cubicBezTo>
                  <a:pt x="142925" y="24628"/>
                  <a:pt x="142300" y="24523"/>
                  <a:pt x="141624" y="24406"/>
                </a:cubicBezTo>
                <a:cubicBezTo>
                  <a:pt x="142770" y="22655"/>
                  <a:pt x="143923" y="20842"/>
                  <a:pt x="144377" y="20127"/>
                </a:cubicBezTo>
                <a:lnTo>
                  <a:pt x="144398" y="20125"/>
                </a:lnTo>
                <a:close/>
                <a:moveTo>
                  <a:pt x="194795" y="24794"/>
                </a:moveTo>
                <a:cubicBezTo>
                  <a:pt x="194795" y="24794"/>
                  <a:pt x="194795" y="24795"/>
                  <a:pt x="194795" y="24796"/>
                </a:cubicBezTo>
                <a:lnTo>
                  <a:pt x="194791" y="24799"/>
                </a:lnTo>
                <a:lnTo>
                  <a:pt x="194795" y="24794"/>
                </a:lnTo>
                <a:close/>
                <a:moveTo>
                  <a:pt x="149335" y="12412"/>
                </a:moveTo>
                <a:lnTo>
                  <a:pt x="149335" y="12412"/>
                </a:lnTo>
                <a:cubicBezTo>
                  <a:pt x="149332" y="15286"/>
                  <a:pt x="151478" y="18880"/>
                  <a:pt x="153776" y="21904"/>
                </a:cubicBezTo>
                <a:cubicBezTo>
                  <a:pt x="153758" y="21992"/>
                  <a:pt x="153739" y="22080"/>
                  <a:pt x="153721" y="22165"/>
                </a:cubicBezTo>
                <a:cubicBezTo>
                  <a:pt x="153456" y="23436"/>
                  <a:pt x="153191" y="24706"/>
                  <a:pt x="152955" y="25841"/>
                </a:cubicBezTo>
                <a:cubicBezTo>
                  <a:pt x="151470" y="22264"/>
                  <a:pt x="149403" y="17595"/>
                  <a:pt x="147673" y="14841"/>
                </a:cubicBezTo>
                <a:cubicBezTo>
                  <a:pt x="148212" y="14021"/>
                  <a:pt x="148766" y="13211"/>
                  <a:pt x="149335" y="12412"/>
                </a:cubicBezTo>
                <a:close/>
                <a:moveTo>
                  <a:pt x="51869" y="23793"/>
                </a:moveTo>
                <a:cubicBezTo>
                  <a:pt x="52261" y="24131"/>
                  <a:pt x="52533" y="24376"/>
                  <a:pt x="52640" y="24492"/>
                </a:cubicBezTo>
                <a:cubicBezTo>
                  <a:pt x="52712" y="24569"/>
                  <a:pt x="52778" y="24650"/>
                  <a:pt x="52843" y="24733"/>
                </a:cubicBezTo>
                <a:cubicBezTo>
                  <a:pt x="52855" y="24747"/>
                  <a:pt x="52865" y="24763"/>
                  <a:pt x="52877" y="24777"/>
                </a:cubicBezTo>
                <a:cubicBezTo>
                  <a:pt x="52597" y="25154"/>
                  <a:pt x="52346" y="25517"/>
                  <a:pt x="52121" y="25866"/>
                </a:cubicBezTo>
                <a:lnTo>
                  <a:pt x="52121" y="25868"/>
                </a:lnTo>
                <a:cubicBezTo>
                  <a:pt x="51836" y="25454"/>
                  <a:pt x="51504" y="25015"/>
                  <a:pt x="51116" y="24553"/>
                </a:cubicBezTo>
                <a:cubicBezTo>
                  <a:pt x="51365" y="24298"/>
                  <a:pt x="51616" y="24044"/>
                  <a:pt x="51869" y="23793"/>
                </a:cubicBezTo>
                <a:close/>
                <a:moveTo>
                  <a:pt x="30374" y="21458"/>
                </a:moveTo>
                <a:cubicBezTo>
                  <a:pt x="31141" y="21979"/>
                  <a:pt x="31952" y="22435"/>
                  <a:pt x="32743" y="22923"/>
                </a:cubicBezTo>
                <a:cubicBezTo>
                  <a:pt x="31786" y="23931"/>
                  <a:pt x="30852" y="24943"/>
                  <a:pt x="29977" y="25905"/>
                </a:cubicBezTo>
                <a:lnTo>
                  <a:pt x="28127" y="22909"/>
                </a:lnTo>
                <a:cubicBezTo>
                  <a:pt x="28867" y="22453"/>
                  <a:pt x="29622" y="21968"/>
                  <a:pt x="30374" y="21458"/>
                </a:cubicBezTo>
                <a:close/>
                <a:moveTo>
                  <a:pt x="156221" y="20231"/>
                </a:moveTo>
                <a:cubicBezTo>
                  <a:pt x="157231" y="21794"/>
                  <a:pt x="158181" y="23082"/>
                  <a:pt x="158881" y="23980"/>
                </a:cubicBezTo>
                <a:cubicBezTo>
                  <a:pt x="158890" y="25242"/>
                  <a:pt x="158939" y="26454"/>
                  <a:pt x="159011" y="27574"/>
                </a:cubicBezTo>
                <a:cubicBezTo>
                  <a:pt x="158494" y="26534"/>
                  <a:pt x="157275" y="24148"/>
                  <a:pt x="155686" y="21388"/>
                </a:cubicBezTo>
                <a:cubicBezTo>
                  <a:pt x="155853" y="21022"/>
                  <a:pt x="156026" y="20649"/>
                  <a:pt x="156204" y="20270"/>
                </a:cubicBezTo>
                <a:cubicBezTo>
                  <a:pt x="156209" y="20257"/>
                  <a:pt x="156216" y="20243"/>
                  <a:pt x="156221" y="20231"/>
                </a:cubicBezTo>
                <a:close/>
                <a:moveTo>
                  <a:pt x="60670" y="15093"/>
                </a:moveTo>
                <a:cubicBezTo>
                  <a:pt x="62401" y="18326"/>
                  <a:pt x="65828" y="21643"/>
                  <a:pt x="68757" y="24108"/>
                </a:cubicBezTo>
                <a:cubicBezTo>
                  <a:pt x="68384" y="25904"/>
                  <a:pt x="68019" y="27654"/>
                  <a:pt x="67743" y="28976"/>
                </a:cubicBezTo>
                <a:cubicBezTo>
                  <a:pt x="65542" y="25399"/>
                  <a:pt x="61686" y="19353"/>
                  <a:pt x="58705" y="15859"/>
                </a:cubicBezTo>
                <a:cubicBezTo>
                  <a:pt x="59303" y="15710"/>
                  <a:pt x="59883" y="15469"/>
                  <a:pt x="60439" y="15204"/>
                </a:cubicBezTo>
                <a:cubicBezTo>
                  <a:pt x="60517" y="15166"/>
                  <a:pt x="60593" y="15130"/>
                  <a:pt x="60670" y="15093"/>
                </a:cubicBezTo>
                <a:close/>
                <a:moveTo>
                  <a:pt x="34471" y="24086"/>
                </a:moveTo>
                <a:cubicBezTo>
                  <a:pt x="34632" y="24200"/>
                  <a:pt x="34796" y="24312"/>
                  <a:pt x="34961" y="24420"/>
                </a:cubicBezTo>
                <a:cubicBezTo>
                  <a:pt x="35484" y="24763"/>
                  <a:pt x="36028" y="25073"/>
                  <a:pt x="36591" y="25345"/>
                </a:cubicBezTo>
                <a:cubicBezTo>
                  <a:pt x="35155" y="27469"/>
                  <a:pt x="33941" y="29393"/>
                  <a:pt x="32958" y="31022"/>
                </a:cubicBezTo>
                <a:cubicBezTo>
                  <a:pt x="32765" y="30751"/>
                  <a:pt x="32586" y="30469"/>
                  <a:pt x="32423" y="30178"/>
                </a:cubicBezTo>
                <a:cubicBezTo>
                  <a:pt x="32135" y="29666"/>
                  <a:pt x="31894" y="29129"/>
                  <a:pt x="31616" y="28612"/>
                </a:cubicBezTo>
                <a:cubicBezTo>
                  <a:pt x="31399" y="28210"/>
                  <a:pt x="31159" y="27819"/>
                  <a:pt x="30918" y="27430"/>
                </a:cubicBezTo>
                <a:cubicBezTo>
                  <a:pt x="32076" y="26448"/>
                  <a:pt x="33291" y="25329"/>
                  <a:pt x="34471" y="24086"/>
                </a:cubicBezTo>
                <a:close/>
                <a:moveTo>
                  <a:pt x="25411" y="24502"/>
                </a:moveTo>
                <a:lnTo>
                  <a:pt x="28420" y="27636"/>
                </a:lnTo>
                <a:cubicBezTo>
                  <a:pt x="26931" y="29307"/>
                  <a:pt x="25745" y="30684"/>
                  <a:pt x="25121" y="31414"/>
                </a:cubicBezTo>
                <a:cubicBezTo>
                  <a:pt x="24902" y="30663"/>
                  <a:pt x="24739" y="29894"/>
                  <a:pt x="24548" y="29134"/>
                </a:cubicBezTo>
                <a:cubicBezTo>
                  <a:pt x="24244" y="27926"/>
                  <a:pt x="23872" y="26737"/>
                  <a:pt x="23429" y="25571"/>
                </a:cubicBezTo>
                <a:cubicBezTo>
                  <a:pt x="24027" y="25259"/>
                  <a:pt x="24696" y="24901"/>
                  <a:pt x="25411" y="24502"/>
                </a:cubicBezTo>
                <a:close/>
                <a:moveTo>
                  <a:pt x="23671" y="41696"/>
                </a:moveTo>
                <a:cubicBezTo>
                  <a:pt x="23727" y="41773"/>
                  <a:pt x="23784" y="41851"/>
                  <a:pt x="23842" y="41929"/>
                </a:cubicBezTo>
                <a:cubicBezTo>
                  <a:pt x="23788" y="41848"/>
                  <a:pt x="23731" y="41770"/>
                  <a:pt x="23671" y="41696"/>
                </a:cubicBezTo>
                <a:close/>
                <a:moveTo>
                  <a:pt x="15305" y="1"/>
                </a:moveTo>
                <a:lnTo>
                  <a:pt x="15305" y="7002"/>
                </a:lnTo>
                <a:lnTo>
                  <a:pt x="14374" y="7999"/>
                </a:lnTo>
                <a:cubicBezTo>
                  <a:pt x="14055" y="8340"/>
                  <a:pt x="13734" y="8683"/>
                  <a:pt x="13473" y="9070"/>
                </a:cubicBezTo>
                <a:cubicBezTo>
                  <a:pt x="13218" y="9446"/>
                  <a:pt x="13022" y="9857"/>
                  <a:pt x="12839" y="10274"/>
                </a:cubicBezTo>
                <a:cubicBezTo>
                  <a:pt x="12904" y="10032"/>
                  <a:pt x="12937" y="9784"/>
                  <a:pt x="12924" y="9532"/>
                </a:cubicBezTo>
                <a:lnTo>
                  <a:pt x="12924" y="9532"/>
                </a:lnTo>
                <a:lnTo>
                  <a:pt x="11507" y="9743"/>
                </a:lnTo>
                <a:cubicBezTo>
                  <a:pt x="11021" y="9815"/>
                  <a:pt x="10516" y="9895"/>
                  <a:pt x="10105" y="10165"/>
                </a:cubicBezTo>
                <a:cubicBezTo>
                  <a:pt x="9568" y="10516"/>
                  <a:pt x="9269" y="11147"/>
                  <a:pt x="9143" y="11777"/>
                </a:cubicBezTo>
                <a:cubicBezTo>
                  <a:pt x="9017" y="12407"/>
                  <a:pt x="9037" y="13056"/>
                  <a:pt x="8989" y="13697"/>
                </a:cubicBezTo>
                <a:cubicBezTo>
                  <a:pt x="8910" y="14780"/>
                  <a:pt x="8636" y="15841"/>
                  <a:pt x="8183" y="16828"/>
                </a:cubicBezTo>
                <a:cubicBezTo>
                  <a:pt x="8234" y="16819"/>
                  <a:pt x="8285" y="16805"/>
                  <a:pt x="8333" y="16788"/>
                </a:cubicBezTo>
                <a:lnTo>
                  <a:pt x="8333" y="16788"/>
                </a:lnTo>
                <a:cubicBezTo>
                  <a:pt x="8266" y="16830"/>
                  <a:pt x="8197" y="16869"/>
                  <a:pt x="8130" y="16911"/>
                </a:cubicBezTo>
                <a:cubicBezTo>
                  <a:pt x="7525" y="17298"/>
                  <a:pt x="6929" y="17702"/>
                  <a:pt x="6343" y="18122"/>
                </a:cubicBezTo>
                <a:cubicBezTo>
                  <a:pt x="6427" y="17858"/>
                  <a:pt x="6415" y="17573"/>
                  <a:pt x="6414" y="17295"/>
                </a:cubicBezTo>
                <a:cubicBezTo>
                  <a:pt x="6408" y="15087"/>
                  <a:pt x="7302" y="12950"/>
                  <a:pt x="7294" y="10742"/>
                </a:cubicBezTo>
                <a:cubicBezTo>
                  <a:pt x="7292" y="10030"/>
                  <a:pt x="7194" y="9319"/>
                  <a:pt x="7212" y="8607"/>
                </a:cubicBezTo>
                <a:cubicBezTo>
                  <a:pt x="7255" y="6902"/>
                  <a:pt x="7957" y="5267"/>
                  <a:pt x="8925" y="3864"/>
                </a:cubicBezTo>
                <a:cubicBezTo>
                  <a:pt x="9893" y="2459"/>
                  <a:pt x="11007" y="1194"/>
                  <a:pt x="12225" y="1"/>
                </a:cubicBezTo>
                <a:lnTo>
                  <a:pt x="12225" y="1"/>
                </a:lnTo>
                <a:cubicBezTo>
                  <a:pt x="9537" y="2476"/>
                  <a:pt x="7359" y="5455"/>
                  <a:pt x="5819" y="8769"/>
                </a:cubicBezTo>
                <a:cubicBezTo>
                  <a:pt x="5537" y="9377"/>
                  <a:pt x="5274" y="10005"/>
                  <a:pt x="5185" y="10670"/>
                </a:cubicBezTo>
                <a:cubicBezTo>
                  <a:pt x="5134" y="11056"/>
                  <a:pt x="5143" y="11445"/>
                  <a:pt x="5151" y="11833"/>
                </a:cubicBezTo>
                <a:cubicBezTo>
                  <a:pt x="5201" y="14047"/>
                  <a:pt x="5253" y="16274"/>
                  <a:pt x="5681" y="18447"/>
                </a:cubicBezTo>
                <a:cubicBezTo>
                  <a:pt x="5688" y="18495"/>
                  <a:pt x="5696" y="18544"/>
                  <a:pt x="5705" y="18592"/>
                </a:cubicBezTo>
                <a:cubicBezTo>
                  <a:pt x="5149" y="19008"/>
                  <a:pt x="4606" y="19440"/>
                  <a:pt x="4076" y="19888"/>
                </a:cubicBezTo>
                <a:lnTo>
                  <a:pt x="4076" y="19879"/>
                </a:lnTo>
                <a:cubicBezTo>
                  <a:pt x="3900" y="18684"/>
                  <a:pt x="3725" y="17489"/>
                  <a:pt x="3550" y="16293"/>
                </a:cubicBezTo>
                <a:cubicBezTo>
                  <a:pt x="3438" y="15536"/>
                  <a:pt x="3326" y="14777"/>
                  <a:pt x="3148" y="14032"/>
                </a:cubicBezTo>
                <a:cubicBezTo>
                  <a:pt x="2844" y="12762"/>
                  <a:pt x="2346" y="11546"/>
                  <a:pt x="2036" y="10279"/>
                </a:cubicBezTo>
                <a:cubicBezTo>
                  <a:pt x="1635" y="8642"/>
                  <a:pt x="1551" y="6943"/>
                  <a:pt x="1787" y="5275"/>
                </a:cubicBezTo>
                <a:lnTo>
                  <a:pt x="1787" y="5275"/>
                </a:lnTo>
                <a:cubicBezTo>
                  <a:pt x="1291" y="5919"/>
                  <a:pt x="1239" y="6755"/>
                  <a:pt x="1009" y="7535"/>
                </a:cubicBezTo>
                <a:cubicBezTo>
                  <a:pt x="907" y="7880"/>
                  <a:pt x="758" y="8211"/>
                  <a:pt x="646" y="8553"/>
                </a:cubicBezTo>
                <a:cubicBezTo>
                  <a:pt x="1" y="10513"/>
                  <a:pt x="578" y="12646"/>
                  <a:pt x="1200" y="14613"/>
                </a:cubicBezTo>
                <a:cubicBezTo>
                  <a:pt x="1820" y="16577"/>
                  <a:pt x="2501" y="18554"/>
                  <a:pt x="3637" y="20268"/>
                </a:cubicBezTo>
                <a:cubicBezTo>
                  <a:pt x="2930" y="20887"/>
                  <a:pt x="2247" y="21535"/>
                  <a:pt x="1601" y="22218"/>
                </a:cubicBezTo>
                <a:lnTo>
                  <a:pt x="1633" y="22253"/>
                </a:lnTo>
                <a:cubicBezTo>
                  <a:pt x="1754" y="22151"/>
                  <a:pt x="1875" y="22052"/>
                  <a:pt x="1996" y="21952"/>
                </a:cubicBezTo>
                <a:lnTo>
                  <a:pt x="1996" y="21952"/>
                </a:lnTo>
                <a:cubicBezTo>
                  <a:pt x="1785" y="22173"/>
                  <a:pt x="1600" y="22413"/>
                  <a:pt x="1482" y="22681"/>
                </a:cubicBezTo>
                <a:cubicBezTo>
                  <a:pt x="1361" y="22956"/>
                  <a:pt x="1300" y="23252"/>
                  <a:pt x="1239" y="23548"/>
                </a:cubicBezTo>
                <a:cubicBezTo>
                  <a:pt x="1078" y="24338"/>
                  <a:pt x="915" y="25153"/>
                  <a:pt x="1066" y="25947"/>
                </a:cubicBezTo>
                <a:cubicBezTo>
                  <a:pt x="1152" y="26404"/>
                  <a:pt x="1338" y="26834"/>
                  <a:pt x="1536" y="27255"/>
                </a:cubicBezTo>
                <a:cubicBezTo>
                  <a:pt x="2179" y="28631"/>
                  <a:pt x="2962" y="29965"/>
                  <a:pt x="4049" y="31025"/>
                </a:cubicBezTo>
                <a:cubicBezTo>
                  <a:pt x="4423" y="31390"/>
                  <a:pt x="4839" y="31730"/>
                  <a:pt x="5093" y="32187"/>
                </a:cubicBezTo>
                <a:cubicBezTo>
                  <a:pt x="5018" y="31553"/>
                  <a:pt x="4527" y="31029"/>
                  <a:pt x="4158" y="30507"/>
                </a:cubicBezTo>
                <a:cubicBezTo>
                  <a:pt x="2903" y="28725"/>
                  <a:pt x="2827" y="26383"/>
                  <a:pt x="2997" y="24210"/>
                </a:cubicBezTo>
                <a:cubicBezTo>
                  <a:pt x="3030" y="23774"/>
                  <a:pt x="3072" y="23340"/>
                  <a:pt x="3077" y="22902"/>
                </a:cubicBezTo>
                <a:cubicBezTo>
                  <a:pt x="3083" y="22333"/>
                  <a:pt x="3027" y="21766"/>
                  <a:pt x="2908" y="21210"/>
                </a:cubicBezTo>
                <a:cubicBezTo>
                  <a:pt x="3343" y="20863"/>
                  <a:pt x="3781" y="20520"/>
                  <a:pt x="4223" y="20184"/>
                </a:cubicBezTo>
                <a:lnTo>
                  <a:pt x="4223" y="20184"/>
                </a:lnTo>
                <a:cubicBezTo>
                  <a:pt x="4180" y="20426"/>
                  <a:pt x="4210" y="20678"/>
                  <a:pt x="4215" y="20927"/>
                </a:cubicBezTo>
                <a:cubicBezTo>
                  <a:pt x="4241" y="21991"/>
                  <a:pt x="3822" y="23008"/>
                  <a:pt x="3604" y="24050"/>
                </a:cubicBezTo>
                <a:cubicBezTo>
                  <a:pt x="3109" y="26412"/>
                  <a:pt x="3678" y="28913"/>
                  <a:pt x="4831" y="31033"/>
                </a:cubicBezTo>
                <a:cubicBezTo>
                  <a:pt x="5984" y="33153"/>
                  <a:pt x="7584" y="34741"/>
                  <a:pt x="9426" y="36300"/>
                </a:cubicBezTo>
                <a:cubicBezTo>
                  <a:pt x="8926" y="35248"/>
                  <a:pt x="8426" y="34197"/>
                  <a:pt x="7926" y="33145"/>
                </a:cubicBezTo>
                <a:cubicBezTo>
                  <a:pt x="7701" y="32672"/>
                  <a:pt x="7475" y="32197"/>
                  <a:pt x="7309" y="31700"/>
                </a:cubicBezTo>
                <a:cubicBezTo>
                  <a:pt x="7134" y="31175"/>
                  <a:pt x="7026" y="30629"/>
                  <a:pt x="6918" y="30085"/>
                </a:cubicBezTo>
                <a:lnTo>
                  <a:pt x="5204" y="21410"/>
                </a:lnTo>
                <a:cubicBezTo>
                  <a:pt x="5091" y="20839"/>
                  <a:pt x="4979" y="20269"/>
                  <a:pt x="4867" y="19698"/>
                </a:cubicBezTo>
                <a:cubicBezTo>
                  <a:pt x="5462" y="19255"/>
                  <a:pt x="6062" y="18820"/>
                  <a:pt x="6669" y="18392"/>
                </a:cubicBezTo>
                <a:lnTo>
                  <a:pt x="6669" y="18392"/>
                </a:lnTo>
                <a:cubicBezTo>
                  <a:pt x="6509" y="18707"/>
                  <a:pt x="6590" y="19144"/>
                  <a:pt x="6664" y="19516"/>
                </a:cubicBezTo>
                <a:cubicBezTo>
                  <a:pt x="7057" y="21475"/>
                  <a:pt x="6696" y="23549"/>
                  <a:pt x="7249" y="25468"/>
                </a:cubicBezTo>
                <a:cubicBezTo>
                  <a:pt x="7378" y="25915"/>
                  <a:pt x="7556" y="26351"/>
                  <a:pt x="7620" y="26811"/>
                </a:cubicBezTo>
                <a:cubicBezTo>
                  <a:pt x="7675" y="27208"/>
                  <a:pt x="7647" y="27612"/>
                  <a:pt x="7643" y="28012"/>
                </a:cubicBezTo>
                <a:cubicBezTo>
                  <a:pt x="7629" y="29657"/>
                  <a:pt x="8082" y="31319"/>
                  <a:pt x="9018" y="32674"/>
                </a:cubicBezTo>
                <a:cubicBezTo>
                  <a:pt x="9357" y="33167"/>
                  <a:pt x="9757" y="33615"/>
                  <a:pt x="10145" y="34071"/>
                </a:cubicBezTo>
                <a:cubicBezTo>
                  <a:pt x="10556" y="34555"/>
                  <a:pt x="10955" y="35050"/>
                  <a:pt x="11353" y="35546"/>
                </a:cubicBezTo>
                <a:lnTo>
                  <a:pt x="13410" y="38098"/>
                </a:lnTo>
                <a:cubicBezTo>
                  <a:pt x="13607" y="38340"/>
                  <a:pt x="13847" y="38555"/>
                  <a:pt x="14092" y="38748"/>
                </a:cubicBezTo>
                <a:cubicBezTo>
                  <a:pt x="13891" y="38093"/>
                  <a:pt x="13988" y="37389"/>
                  <a:pt x="13977" y="36704"/>
                </a:cubicBezTo>
                <a:cubicBezTo>
                  <a:pt x="13969" y="36280"/>
                  <a:pt x="13919" y="35860"/>
                  <a:pt x="13842" y="35445"/>
                </a:cubicBezTo>
                <a:lnTo>
                  <a:pt x="13842" y="35445"/>
                </a:lnTo>
                <a:cubicBezTo>
                  <a:pt x="14192" y="35932"/>
                  <a:pt x="14547" y="36415"/>
                  <a:pt x="14874" y="36917"/>
                </a:cubicBezTo>
                <a:cubicBezTo>
                  <a:pt x="15762" y="38277"/>
                  <a:pt x="16451" y="39759"/>
                  <a:pt x="16917" y="41316"/>
                </a:cubicBezTo>
                <a:cubicBezTo>
                  <a:pt x="17689" y="39683"/>
                  <a:pt x="17422" y="37735"/>
                  <a:pt x="17003" y="35977"/>
                </a:cubicBezTo>
                <a:cubicBezTo>
                  <a:pt x="16563" y="34128"/>
                  <a:pt x="16122" y="32279"/>
                  <a:pt x="15682" y="30429"/>
                </a:cubicBezTo>
                <a:cubicBezTo>
                  <a:pt x="15655" y="30322"/>
                  <a:pt x="15630" y="30214"/>
                  <a:pt x="15604" y="30105"/>
                </a:cubicBezTo>
                <a:lnTo>
                  <a:pt x="15604" y="30105"/>
                </a:lnTo>
                <a:cubicBezTo>
                  <a:pt x="16717" y="32426"/>
                  <a:pt x="18050" y="34651"/>
                  <a:pt x="19385" y="36859"/>
                </a:cubicBezTo>
                <a:cubicBezTo>
                  <a:pt x="20086" y="38019"/>
                  <a:pt x="20804" y="39197"/>
                  <a:pt x="21824" y="40091"/>
                </a:cubicBezTo>
                <a:cubicBezTo>
                  <a:pt x="22438" y="40629"/>
                  <a:pt x="23163" y="41065"/>
                  <a:pt x="23671" y="41696"/>
                </a:cubicBezTo>
                <a:lnTo>
                  <a:pt x="23671" y="41696"/>
                </a:lnTo>
                <a:cubicBezTo>
                  <a:pt x="22932" y="40682"/>
                  <a:pt x="22233" y="39638"/>
                  <a:pt x="21696" y="38504"/>
                </a:cubicBezTo>
                <a:cubicBezTo>
                  <a:pt x="20378" y="35722"/>
                  <a:pt x="20349" y="32530"/>
                  <a:pt x="19781" y="29506"/>
                </a:cubicBezTo>
                <a:cubicBezTo>
                  <a:pt x="19594" y="28511"/>
                  <a:pt x="19346" y="27527"/>
                  <a:pt x="19040" y="26563"/>
                </a:cubicBezTo>
                <a:lnTo>
                  <a:pt x="19040" y="26563"/>
                </a:lnTo>
                <a:cubicBezTo>
                  <a:pt x="20845" y="29716"/>
                  <a:pt x="23064" y="32649"/>
                  <a:pt x="25545" y="35304"/>
                </a:cubicBezTo>
                <a:cubicBezTo>
                  <a:pt x="26108" y="35906"/>
                  <a:pt x="26693" y="36504"/>
                  <a:pt x="27399" y="36929"/>
                </a:cubicBezTo>
                <a:cubicBezTo>
                  <a:pt x="27926" y="37248"/>
                  <a:pt x="28449" y="37422"/>
                  <a:pt x="29049" y="37422"/>
                </a:cubicBezTo>
                <a:cubicBezTo>
                  <a:pt x="29103" y="37422"/>
                  <a:pt x="29158" y="37421"/>
                  <a:pt x="29213" y="37418"/>
                </a:cubicBezTo>
                <a:cubicBezTo>
                  <a:pt x="27414" y="36051"/>
                  <a:pt x="26035" y="34139"/>
                  <a:pt x="25305" y="32002"/>
                </a:cubicBezTo>
                <a:cubicBezTo>
                  <a:pt x="25264" y="31884"/>
                  <a:pt x="25225" y="31766"/>
                  <a:pt x="25190" y="31648"/>
                </a:cubicBezTo>
                <a:cubicBezTo>
                  <a:pt x="25978" y="31152"/>
                  <a:pt x="27543" y="30127"/>
                  <a:pt x="29407" y="28663"/>
                </a:cubicBezTo>
                <a:lnTo>
                  <a:pt x="29946" y="29225"/>
                </a:lnTo>
                <a:cubicBezTo>
                  <a:pt x="30760" y="30072"/>
                  <a:pt x="31644" y="30919"/>
                  <a:pt x="32646" y="31539"/>
                </a:cubicBezTo>
                <a:cubicBezTo>
                  <a:pt x="31260" y="33862"/>
                  <a:pt x="30382" y="35507"/>
                  <a:pt x="30050" y="36145"/>
                </a:cubicBezTo>
                <a:cubicBezTo>
                  <a:pt x="29949" y="36339"/>
                  <a:pt x="29896" y="36445"/>
                  <a:pt x="29896" y="36445"/>
                </a:cubicBezTo>
                <a:cubicBezTo>
                  <a:pt x="31341" y="34855"/>
                  <a:pt x="32600" y="33403"/>
                  <a:pt x="33694" y="32079"/>
                </a:cubicBezTo>
                <a:cubicBezTo>
                  <a:pt x="33786" y="32117"/>
                  <a:pt x="33879" y="32152"/>
                  <a:pt x="33974" y="32185"/>
                </a:cubicBezTo>
                <a:cubicBezTo>
                  <a:pt x="33905" y="32121"/>
                  <a:pt x="33836" y="32054"/>
                  <a:pt x="33769" y="31986"/>
                </a:cubicBezTo>
                <a:cubicBezTo>
                  <a:pt x="35740" y="29594"/>
                  <a:pt x="37175" y="27621"/>
                  <a:pt x="38215" y="26005"/>
                </a:cubicBezTo>
                <a:cubicBezTo>
                  <a:pt x="38741" y="26177"/>
                  <a:pt x="39276" y="26315"/>
                  <a:pt x="39819" y="26417"/>
                </a:cubicBezTo>
                <a:cubicBezTo>
                  <a:pt x="39382" y="26120"/>
                  <a:pt x="38963" y="25800"/>
                  <a:pt x="38558" y="25463"/>
                </a:cubicBezTo>
                <a:cubicBezTo>
                  <a:pt x="40309" y="22642"/>
                  <a:pt x="40791" y="20996"/>
                  <a:pt x="40898" y="20137"/>
                </a:cubicBezTo>
                <a:cubicBezTo>
                  <a:pt x="41107" y="21138"/>
                  <a:pt x="41295" y="22141"/>
                  <a:pt x="41465" y="23149"/>
                </a:cubicBezTo>
                <a:cubicBezTo>
                  <a:pt x="40410" y="27369"/>
                  <a:pt x="35226" y="37560"/>
                  <a:pt x="35226" y="37560"/>
                </a:cubicBezTo>
                <a:cubicBezTo>
                  <a:pt x="36051" y="37474"/>
                  <a:pt x="36957" y="36651"/>
                  <a:pt x="37656" y="35848"/>
                </a:cubicBezTo>
                <a:cubicBezTo>
                  <a:pt x="38398" y="34995"/>
                  <a:pt x="39002" y="34031"/>
                  <a:pt x="39488" y="33009"/>
                </a:cubicBezTo>
                <a:cubicBezTo>
                  <a:pt x="41517" y="28753"/>
                  <a:pt x="41651" y="25335"/>
                  <a:pt x="41580" y="23826"/>
                </a:cubicBezTo>
                <a:lnTo>
                  <a:pt x="41580" y="23826"/>
                </a:lnTo>
                <a:cubicBezTo>
                  <a:pt x="41583" y="23839"/>
                  <a:pt x="41586" y="23853"/>
                  <a:pt x="41587" y="23866"/>
                </a:cubicBezTo>
                <a:lnTo>
                  <a:pt x="41664" y="23856"/>
                </a:lnTo>
                <a:cubicBezTo>
                  <a:pt x="41650" y="23734"/>
                  <a:pt x="41633" y="23612"/>
                  <a:pt x="41618" y="23490"/>
                </a:cubicBezTo>
                <a:lnTo>
                  <a:pt x="41618" y="23490"/>
                </a:lnTo>
                <a:cubicBezTo>
                  <a:pt x="42022" y="25243"/>
                  <a:pt x="44461" y="35785"/>
                  <a:pt x="44859" y="35935"/>
                </a:cubicBezTo>
                <a:cubicBezTo>
                  <a:pt x="44868" y="35939"/>
                  <a:pt x="44879" y="35940"/>
                  <a:pt x="44890" y="35940"/>
                </a:cubicBezTo>
                <a:cubicBezTo>
                  <a:pt x="45406" y="35940"/>
                  <a:pt x="47898" y="32290"/>
                  <a:pt x="41594" y="23288"/>
                </a:cubicBezTo>
                <a:cubicBezTo>
                  <a:pt x="41506" y="22569"/>
                  <a:pt x="41409" y="21851"/>
                  <a:pt x="41302" y="21137"/>
                </a:cubicBezTo>
                <a:lnTo>
                  <a:pt x="41302" y="21137"/>
                </a:lnTo>
                <a:lnTo>
                  <a:pt x="41349" y="21195"/>
                </a:lnTo>
                <a:cubicBezTo>
                  <a:pt x="41713" y="21649"/>
                  <a:pt x="42627" y="22798"/>
                  <a:pt x="43707" y="24232"/>
                </a:cubicBezTo>
                <a:cubicBezTo>
                  <a:pt x="43688" y="24396"/>
                  <a:pt x="43683" y="24491"/>
                  <a:pt x="43683" y="24491"/>
                </a:cubicBezTo>
                <a:cubicBezTo>
                  <a:pt x="43683" y="24491"/>
                  <a:pt x="43699" y="24408"/>
                  <a:pt x="43735" y="24269"/>
                </a:cubicBezTo>
                <a:cubicBezTo>
                  <a:pt x="43847" y="24419"/>
                  <a:pt x="43962" y="24573"/>
                  <a:pt x="44078" y="24729"/>
                </a:cubicBezTo>
                <a:cubicBezTo>
                  <a:pt x="43999" y="24893"/>
                  <a:pt x="43928" y="25061"/>
                  <a:pt x="43865" y="25234"/>
                </a:cubicBezTo>
                <a:cubicBezTo>
                  <a:pt x="43763" y="25519"/>
                  <a:pt x="43742" y="25676"/>
                  <a:pt x="43742" y="25676"/>
                </a:cubicBezTo>
                <a:cubicBezTo>
                  <a:pt x="43982" y="25531"/>
                  <a:pt x="44220" y="25385"/>
                  <a:pt x="44457" y="25238"/>
                </a:cubicBezTo>
                <a:cubicBezTo>
                  <a:pt x="46007" y="27342"/>
                  <a:pt x="47706" y="29804"/>
                  <a:pt x="48579" y="31586"/>
                </a:cubicBezTo>
                <a:cubicBezTo>
                  <a:pt x="48579" y="31586"/>
                  <a:pt x="48598" y="31393"/>
                  <a:pt x="48590" y="31056"/>
                </a:cubicBezTo>
                <a:lnTo>
                  <a:pt x="48590" y="31056"/>
                </a:lnTo>
                <a:cubicBezTo>
                  <a:pt x="48604" y="31081"/>
                  <a:pt x="48616" y="31105"/>
                  <a:pt x="48628" y="31129"/>
                </a:cubicBezTo>
                <a:cubicBezTo>
                  <a:pt x="48616" y="31099"/>
                  <a:pt x="48602" y="31071"/>
                  <a:pt x="48590" y="31041"/>
                </a:cubicBezTo>
                <a:cubicBezTo>
                  <a:pt x="48564" y="29871"/>
                  <a:pt x="48236" y="27004"/>
                  <a:pt x="45877" y="24340"/>
                </a:cubicBezTo>
                <a:cubicBezTo>
                  <a:pt x="46266" y="24091"/>
                  <a:pt x="46651" y="23838"/>
                  <a:pt x="47030" y="23586"/>
                </a:cubicBezTo>
                <a:cubicBezTo>
                  <a:pt x="47627" y="24191"/>
                  <a:pt x="48251" y="24813"/>
                  <a:pt x="48897" y="25443"/>
                </a:cubicBezTo>
                <a:cubicBezTo>
                  <a:pt x="48529" y="26259"/>
                  <a:pt x="48349" y="26961"/>
                  <a:pt x="48265" y="27401"/>
                </a:cubicBezTo>
                <a:cubicBezTo>
                  <a:pt x="48250" y="27426"/>
                  <a:pt x="48233" y="27449"/>
                  <a:pt x="48219" y="27473"/>
                </a:cubicBezTo>
                <a:cubicBezTo>
                  <a:pt x="48233" y="27454"/>
                  <a:pt x="48247" y="27435"/>
                  <a:pt x="48263" y="27415"/>
                </a:cubicBezTo>
                <a:lnTo>
                  <a:pt x="48263" y="27415"/>
                </a:lnTo>
                <a:cubicBezTo>
                  <a:pt x="48205" y="27713"/>
                  <a:pt x="48192" y="27888"/>
                  <a:pt x="48192" y="27888"/>
                </a:cubicBezTo>
                <a:cubicBezTo>
                  <a:pt x="48574" y="27358"/>
                  <a:pt x="49067" y="26764"/>
                  <a:pt x="49621" y="26145"/>
                </a:cubicBezTo>
                <a:cubicBezTo>
                  <a:pt x="50121" y="26625"/>
                  <a:pt x="50633" y="27108"/>
                  <a:pt x="51155" y="27593"/>
                </a:cubicBezTo>
                <a:cubicBezTo>
                  <a:pt x="49672" y="30740"/>
                  <a:pt x="50550" y="32331"/>
                  <a:pt x="50839" y="32331"/>
                </a:cubicBezTo>
                <a:cubicBezTo>
                  <a:pt x="50844" y="32331"/>
                  <a:pt x="50848" y="32331"/>
                  <a:pt x="50853" y="32330"/>
                </a:cubicBezTo>
                <a:cubicBezTo>
                  <a:pt x="51007" y="32300"/>
                  <a:pt x="51728" y="30776"/>
                  <a:pt x="52568" y="28881"/>
                </a:cubicBezTo>
                <a:cubicBezTo>
                  <a:pt x="52987" y="29256"/>
                  <a:pt x="53410" y="29627"/>
                  <a:pt x="53837" y="29998"/>
                </a:cubicBezTo>
                <a:cubicBezTo>
                  <a:pt x="53837" y="29998"/>
                  <a:pt x="53843" y="29822"/>
                  <a:pt x="53784" y="29493"/>
                </a:cubicBezTo>
                <a:cubicBezTo>
                  <a:pt x="53713" y="29082"/>
                  <a:pt x="53540" y="28434"/>
                  <a:pt x="53134" y="27589"/>
                </a:cubicBezTo>
                <a:cubicBezTo>
                  <a:pt x="53316" y="27175"/>
                  <a:pt x="53497" y="26753"/>
                  <a:pt x="53676" y="26338"/>
                </a:cubicBezTo>
                <a:cubicBezTo>
                  <a:pt x="54091" y="27563"/>
                  <a:pt x="54122" y="28716"/>
                  <a:pt x="54122" y="28716"/>
                </a:cubicBezTo>
                <a:cubicBezTo>
                  <a:pt x="54122" y="28716"/>
                  <a:pt x="54282" y="27223"/>
                  <a:pt x="53936" y="25730"/>
                </a:cubicBezTo>
                <a:cubicBezTo>
                  <a:pt x="54712" y="23914"/>
                  <a:pt x="55392" y="22284"/>
                  <a:pt x="55627" y="21718"/>
                </a:cubicBezTo>
                <a:lnTo>
                  <a:pt x="55627" y="21718"/>
                </a:lnTo>
                <a:cubicBezTo>
                  <a:pt x="55596" y="21826"/>
                  <a:pt x="55561" y="21932"/>
                  <a:pt x="55531" y="22039"/>
                </a:cubicBezTo>
                <a:lnTo>
                  <a:pt x="55597" y="22059"/>
                </a:lnTo>
                <a:cubicBezTo>
                  <a:pt x="55601" y="22047"/>
                  <a:pt x="55606" y="22036"/>
                  <a:pt x="55609" y="22025"/>
                </a:cubicBezTo>
                <a:lnTo>
                  <a:pt x="55609" y="22025"/>
                </a:lnTo>
                <a:cubicBezTo>
                  <a:pt x="55318" y="23360"/>
                  <a:pt x="54920" y="26429"/>
                  <a:pt x="56086" y="30533"/>
                </a:cubicBezTo>
                <a:cubicBezTo>
                  <a:pt x="56365" y="31517"/>
                  <a:pt x="56758" y="32469"/>
                  <a:pt x="57292" y="33343"/>
                </a:cubicBezTo>
                <a:cubicBezTo>
                  <a:pt x="57794" y="34165"/>
                  <a:pt x="58476" y="35036"/>
                  <a:pt x="59200" y="35237"/>
                </a:cubicBezTo>
                <a:cubicBezTo>
                  <a:pt x="59200" y="35237"/>
                  <a:pt x="56117" y="25362"/>
                  <a:pt x="55814" y="21438"/>
                </a:cubicBezTo>
                <a:cubicBezTo>
                  <a:pt x="56118" y="20565"/>
                  <a:pt x="56438" y="19698"/>
                  <a:pt x="56776" y="18837"/>
                </a:cubicBezTo>
                <a:lnTo>
                  <a:pt x="56776" y="18837"/>
                </a:lnTo>
                <a:cubicBezTo>
                  <a:pt x="56710" y="20334"/>
                  <a:pt x="57433" y="24609"/>
                  <a:pt x="64123" y="35048"/>
                </a:cubicBezTo>
                <a:cubicBezTo>
                  <a:pt x="64123" y="35048"/>
                  <a:pt x="64092" y="34947"/>
                  <a:pt x="64031" y="34759"/>
                </a:cubicBezTo>
                <a:cubicBezTo>
                  <a:pt x="63572" y="33334"/>
                  <a:pt x="61354" y="26743"/>
                  <a:pt x="57131" y="18566"/>
                </a:cubicBezTo>
                <a:lnTo>
                  <a:pt x="57131" y="18566"/>
                </a:lnTo>
                <a:cubicBezTo>
                  <a:pt x="58187" y="18941"/>
                  <a:pt x="59058" y="19262"/>
                  <a:pt x="59718" y="19554"/>
                </a:cubicBezTo>
                <a:cubicBezTo>
                  <a:pt x="61933" y="24102"/>
                  <a:pt x="65368" y="27916"/>
                  <a:pt x="67521" y="30044"/>
                </a:cubicBezTo>
                <a:cubicBezTo>
                  <a:pt x="67360" y="30817"/>
                  <a:pt x="67262" y="31285"/>
                  <a:pt x="67262" y="31285"/>
                </a:cubicBezTo>
                <a:cubicBezTo>
                  <a:pt x="67262" y="31285"/>
                  <a:pt x="67403" y="30897"/>
                  <a:pt x="67674" y="30196"/>
                </a:cubicBezTo>
                <a:cubicBezTo>
                  <a:pt x="68765" y="31264"/>
                  <a:pt x="69491" y="31868"/>
                  <a:pt x="69491" y="31868"/>
                </a:cubicBezTo>
                <a:cubicBezTo>
                  <a:pt x="69491" y="31868"/>
                  <a:pt x="68916" y="30890"/>
                  <a:pt x="67993" y="29384"/>
                </a:cubicBezTo>
                <a:cubicBezTo>
                  <a:pt x="68425" y="28296"/>
                  <a:pt x="69042" y="26790"/>
                  <a:pt x="69829" y="24993"/>
                </a:cubicBezTo>
                <a:cubicBezTo>
                  <a:pt x="71505" y="26345"/>
                  <a:pt x="72899" y="27344"/>
                  <a:pt x="73521" y="27780"/>
                </a:cubicBezTo>
                <a:cubicBezTo>
                  <a:pt x="73569" y="27828"/>
                  <a:pt x="73615" y="27876"/>
                  <a:pt x="73663" y="27926"/>
                </a:cubicBezTo>
                <a:lnTo>
                  <a:pt x="73548" y="27797"/>
                </a:lnTo>
                <a:lnTo>
                  <a:pt x="73548" y="27797"/>
                </a:lnTo>
                <a:cubicBezTo>
                  <a:pt x="73757" y="27943"/>
                  <a:pt x="73873" y="28022"/>
                  <a:pt x="73873" y="28022"/>
                </a:cubicBezTo>
                <a:cubicBezTo>
                  <a:pt x="73873" y="28022"/>
                  <a:pt x="72528" y="26141"/>
                  <a:pt x="70473" y="23546"/>
                </a:cubicBezTo>
                <a:cubicBezTo>
                  <a:pt x="70689" y="23064"/>
                  <a:pt x="70917" y="22568"/>
                  <a:pt x="71154" y="22056"/>
                </a:cubicBezTo>
                <a:cubicBezTo>
                  <a:pt x="72585" y="23451"/>
                  <a:pt x="73675" y="24375"/>
                  <a:pt x="74047" y="24683"/>
                </a:cubicBezTo>
                <a:cubicBezTo>
                  <a:pt x="74019" y="30511"/>
                  <a:pt x="74932" y="35461"/>
                  <a:pt x="74932" y="35461"/>
                </a:cubicBezTo>
                <a:cubicBezTo>
                  <a:pt x="75073" y="32317"/>
                  <a:pt x="75697" y="31146"/>
                  <a:pt x="76697" y="24521"/>
                </a:cubicBezTo>
                <a:cubicBezTo>
                  <a:pt x="76896" y="23196"/>
                  <a:pt x="77006" y="21860"/>
                  <a:pt x="77026" y="20521"/>
                </a:cubicBezTo>
                <a:lnTo>
                  <a:pt x="77124" y="20600"/>
                </a:lnTo>
                <a:cubicBezTo>
                  <a:pt x="77243" y="20724"/>
                  <a:pt x="77363" y="20847"/>
                  <a:pt x="77480" y="20972"/>
                </a:cubicBezTo>
                <a:cubicBezTo>
                  <a:pt x="77397" y="20877"/>
                  <a:pt x="77314" y="20782"/>
                  <a:pt x="77231" y="20687"/>
                </a:cubicBezTo>
                <a:lnTo>
                  <a:pt x="77231" y="20687"/>
                </a:lnTo>
                <a:cubicBezTo>
                  <a:pt x="77557" y="20952"/>
                  <a:pt x="77745" y="21110"/>
                  <a:pt x="77745" y="21110"/>
                </a:cubicBezTo>
                <a:cubicBezTo>
                  <a:pt x="77745" y="21110"/>
                  <a:pt x="77488" y="20767"/>
                  <a:pt x="77030" y="20185"/>
                </a:cubicBezTo>
                <a:cubicBezTo>
                  <a:pt x="77048" y="17120"/>
                  <a:pt x="76615" y="14674"/>
                  <a:pt x="76342" y="13438"/>
                </a:cubicBezTo>
                <a:lnTo>
                  <a:pt x="76342" y="13438"/>
                </a:lnTo>
                <a:cubicBezTo>
                  <a:pt x="77244" y="14069"/>
                  <a:pt x="77904" y="14592"/>
                  <a:pt x="78401" y="15010"/>
                </a:cubicBezTo>
                <a:cubicBezTo>
                  <a:pt x="77318" y="27420"/>
                  <a:pt x="83048" y="36202"/>
                  <a:pt x="83048" y="36202"/>
                </a:cubicBezTo>
                <a:cubicBezTo>
                  <a:pt x="82422" y="35175"/>
                  <a:pt x="82400" y="31376"/>
                  <a:pt x="81655" y="25716"/>
                </a:cubicBezTo>
                <a:cubicBezTo>
                  <a:pt x="81139" y="21804"/>
                  <a:pt x="79828" y="17733"/>
                  <a:pt x="79066" y="15591"/>
                </a:cubicBezTo>
                <a:lnTo>
                  <a:pt x="79066" y="15591"/>
                </a:lnTo>
                <a:cubicBezTo>
                  <a:pt x="79596" y="16067"/>
                  <a:pt x="79828" y="16298"/>
                  <a:pt x="80042" y="16298"/>
                </a:cubicBezTo>
                <a:cubicBezTo>
                  <a:pt x="80047" y="16298"/>
                  <a:pt x="80052" y="16298"/>
                  <a:pt x="80057" y="16298"/>
                </a:cubicBezTo>
                <a:cubicBezTo>
                  <a:pt x="80057" y="16298"/>
                  <a:pt x="79869" y="15754"/>
                  <a:pt x="79267" y="14837"/>
                </a:cubicBezTo>
                <a:lnTo>
                  <a:pt x="79267" y="14837"/>
                </a:lnTo>
                <a:cubicBezTo>
                  <a:pt x="79912" y="15197"/>
                  <a:pt x="80561" y="15549"/>
                  <a:pt x="81215" y="15894"/>
                </a:cubicBezTo>
                <a:cubicBezTo>
                  <a:pt x="81332" y="21758"/>
                  <a:pt x="86762" y="28777"/>
                  <a:pt x="88011" y="30212"/>
                </a:cubicBezTo>
                <a:cubicBezTo>
                  <a:pt x="89281" y="31670"/>
                  <a:pt x="91942" y="32036"/>
                  <a:pt x="91942" y="32036"/>
                </a:cubicBezTo>
                <a:cubicBezTo>
                  <a:pt x="91942" y="32036"/>
                  <a:pt x="89819" y="31445"/>
                  <a:pt x="88723" y="30043"/>
                </a:cubicBezTo>
                <a:cubicBezTo>
                  <a:pt x="88665" y="29968"/>
                  <a:pt x="88608" y="29891"/>
                  <a:pt x="88556" y="29811"/>
                </a:cubicBezTo>
                <a:cubicBezTo>
                  <a:pt x="87965" y="28908"/>
                  <a:pt x="83136" y="18456"/>
                  <a:pt x="81598" y="16096"/>
                </a:cubicBezTo>
                <a:lnTo>
                  <a:pt x="81598" y="16096"/>
                </a:lnTo>
                <a:cubicBezTo>
                  <a:pt x="82410" y="16520"/>
                  <a:pt x="83228" y="16929"/>
                  <a:pt x="84053" y="17325"/>
                </a:cubicBezTo>
                <a:cubicBezTo>
                  <a:pt x="87173" y="28602"/>
                  <a:pt x="91357" y="31313"/>
                  <a:pt x="92698" y="31910"/>
                </a:cubicBezTo>
                <a:cubicBezTo>
                  <a:pt x="92974" y="32033"/>
                  <a:pt x="93130" y="32066"/>
                  <a:pt x="93130" y="32066"/>
                </a:cubicBezTo>
                <a:cubicBezTo>
                  <a:pt x="89690" y="25266"/>
                  <a:pt x="85322" y="18973"/>
                  <a:pt x="84240" y="17446"/>
                </a:cubicBezTo>
                <a:cubicBezTo>
                  <a:pt x="84234" y="17432"/>
                  <a:pt x="84226" y="17419"/>
                  <a:pt x="84220" y="17406"/>
                </a:cubicBezTo>
                <a:lnTo>
                  <a:pt x="84220" y="17406"/>
                </a:lnTo>
                <a:cubicBezTo>
                  <a:pt x="84352" y="17469"/>
                  <a:pt x="84481" y="17534"/>
                  <a:pt x="84613" y="17596"/>
                </a:cubicBezTo>
                <a:cubicBezTo>
                  <a:pt x="85733" y="18116"/>
                  <a:pt x="86864" y="18613"/>
                  <a:pt x="88003" y="19088"/>
                </a:cubicBezTo>
                <a:cubicBezTo>
                  <a:pt x="88609" y="22271"/>
                  <a:pt x="90006" y="24306"/>
                  <a:pt x="91445" y="25602"/>
                </a:cubicBezTo>
                <a:cubicBezTo>
                  <a:pt x="91548" y="26563"/>
                  <a:pt x="91746" y="27533"/>
                  <a:pt x="91378" y="28442"/>
                </a:cubicBezTo>
                <a:cubicBezTo>
                  <a:pt x="91904" y="27772"/>
                  <a:pt x="92605" y="27318"/>
                  <a:pt x="93382" y="26960"/>
                </a:cubicBezTo>
                <a:cubicBezTo>
                  <a:pt x="94129" y="27356"/>
                  <a:pt x="94779" y="27574"/>
                  <a:pt x="95194" y="27687"/>
                </a:cubicBezTo>
                <a:cubicBezTo>
                  <a:pt x="95216" y="27704"/>
                  <a:pt x="95239" y="27722"/>
                  <a:pt x="95262" y="27739"/>
                </a:cubicBezTo>
                <a:cubicBezTo>
                  <a:pt x="95243" y="27723"/>
                  <a:pt x="95225" y="27707"/>
                  <a:pt x="95207" y="27691"/>
                </a:cubicBezTo>
                <a:lnTo>
                  <a:pt x="95207" y="27691"/>
                </a:lnTo>
                <a:cubicBezTo>
                  <a:pt x="95501" y="27771"/>
                  <a:pt x="95675" y="27797"/>
                  <a:pt x="95675" y="27797"/>
                </a:cubicBezTo>
                <a:cubicBezTo>
                  <a:pt x="95267" y="27453"/>
                  <a:pt x="94822" y="27032"/>
                  <a:pt x="94359" y="26563"/>
                </a:cubicBezTo>
                <a:cubicBezTo>
                  <a:pt x="95290" y="26223"/>
                  <a:pt x="96267" y="25941"/>
                  <a:pt x="97154" y="25544"/>
                </a:cubicBezTo>
                <a:cubicBezTo>
                  <a:pt x="97914" y="25815"/>
                  <a:pt x="98543" y="25910"/>
                  <a:pt x="99034" y="25910"/>
                </a:cubicBezTo>
                <a:cubicBezTo>
                  <a:pt x="99885" y="25910"/>
                  <a:pt x="100322" y="25624"/>
                  <a:pt x="100306" y="25481"/>
                </a:cubicBezTo>
                <a:cubicBezTo>
                  <a:pt x="100294" y="25382"/>
                  <a:pt x="99702" y="25011"/>
                  <a:pt x="98805" y="24504"/>
                </a:cubicBezTo>
                <a:cubicBezTo>
                  <a:pt x="98954" y="24367"/>
                  <a:pt x="99094" y="24220"/>
                  <a:pt x="99221" y="24064"/>
                </a:cubicBezTo>
                <a:cubicBezTo>
                  <a:pt x="99779" y="23378"/>
                  <a:pt x="100088" y="22528"/>
                  <a:pt x="100587" y="21800"/>
                </a:cubicBezTo>
                <a:cubicBezTo>
                  <a:pt x="100990" y="21212"/>
                  <a:pt x="101509" y="20714"/>
                  <a:pt x="102043" y="20230"/>
                </a:cubicBezTo>
                <a:lnTo>
                  <a:pt x="102043" y="20230"/>
                </a:lnTo>
                <a:cubicBezTo>
                  <a:pt x="102043" y="20240"/>
                  <a:pt x="102042" y="20250"/>
                  <a:pt x="102041" y="20259"/>
                </a:cubicBezTo>
                <a:lnTo>
                  <a:pt x="99204" y="24593"/>
                </a:lnTo>
                <a:cubicBezTo>
                  <a:pt x="99204" y="24593"/>
                  <a:pt x="100051" y="23629"/>
                  <a:pt x="101569" y="22030"/>
                </a:cubicBezTo>
                <a:lnTo>
                  <a:pt x="101569" y="22030"/>
                </a:lnTo>
                <a:cubicBezTo>
                  <a:pt x="101433" y="22467"/>
                  <a:pt x="101324" y="22906"/>
                  <a:pt x="101342" y="23358"/>
                </a:cubicBezTo>
                <a:cubicBezTo>
                  <a:pt x="101406" y="25024"/>
                  <a:pt x="103023" y="26199"/>
                  <a:pt x="103067" y="27866"/>
                </a:cubicBezTo>
                <a:cubicBezTo>
                  <a:pt x="103828" y="24941"/>
                  <a:pt x="107695" y="23632"/>
                  <a:pt x="108507" y="20720"/>
                </a:cubicBezTo>
                <a:cubicBezTo>
                  <a:pt x="108744" y="19868"/>
                  <a:pt x="108687" y="18966"/>
                  <a:pt x="108854" y="18099"/>
                </a:cubicBezTo>
                <a:cubicBezTo>
                  <a:pt x="109195" y="16328"/>
                  <a:pt x="110446" y="14792"/>
                  <a:pt x="110613" y="12997"/>
                </a:cubicBezTo>
                <a:cubicBezTo>
                  <a:pt x="110619" y="12928"/>
                  <a:pt x="110620" y="12859"/>
                  <a:pt x="110623" y="12789"/>
                </a:cubicBezTo>
                <a:cubicBezTo>
                  <a:pt x="110849" y="12513"/>
                  <a:pt x="111066" y="12240"/>
                  <a:pt x="111274" y="11968"/>
                </a:cubicBezTo>
                <a:cubicBezTo>
                  <a:pt x="112143" y="11768"/>
                  <a:pt x="113052" y="11726"/>
                  <a:pt x="113962" y="11676"/>
                </a:cubicBezTo>
                <a:lnTo>
                  <a:pt x="113962" y="11676"/>
                </a:lnTo>
                <a:cubicBezTo>
                  <a:pt x="108298" y="20217"/>
                  <a:pt x="105901" y="32575"/>
                  <a:pt x="105901" y="32575"/>
                </a:cubicBezTo>
                <a:cubicBezTo>
                  <a:pt x="107427" y="29144"/>
                  <a:pt x="108631" y="28116"/>
                  <a:pt x="112631" y="21195"/>
                </a:cubicBezTo>
                <a:cubicBezTo>
                  <a:pt x="114761" y="17511"/>
                  <a:pt x="115921" y="13913"/>
                  <a:pt x="116541" y="11353"/>
                </a:cubicBezTo>
                <a:cubicBezTo>
                  <a:pt x="116642" y="11327"/>
                  <a:pt x="116744" y="11301"/>
                  <a:pt x="116845" y="11269"/>
                </a:cubicBezTo>
                <a:cubicBezTo>
                  <a:pt x="117172" y="11168"/>
                  <a:pt x="117495" y="11037"/>
                  <a:pt x="117834" y="10991"/>
                </a:cubicBezTo>
                <a:cubicBezTo>
                  <a:pt x="117944" y="10976"/>
                  <a:pt x="118053" y="10970"/>
                  <a:pt x="118163" y="10970"/>
                </a:cubicBezTo>
                <a:cubicBezTo>
                  <a:pt x="118391" y="10970"/>
                  <a:pt x="118620" y="10996"/>
                  <a:pt x="118848" y="11023"/>
                </a:cubicBezTo>
                <a:cubicBezTo>
                  <a:pt x="112010" y="24468"/>
                  <a:pt x="114590" y="36937"/>
                  <a:pt x="114590" y="36937"/>
                </a:cubicBezTo>
                <a:cubicBezTo>
                  <a:pt x="114341" y="35526"/>
                  <a:pt x="115974" y="31296"/>
                  <a:pt x="117614" y="24685"/>
                </a:cubicBezTo>
                <a:cubicBezTo>
                  <a:pt x="118960" y="19261"/>
                  <a:pt x="119157" y="13098"/>
                  <a:pt x="119185" y="11062"/>
                </a:cubicBezTo>
                <a:cubicBezTo>
                  <a:pt x="119226" y="11066"/>
                  <a:pt x="119269" y="11071"/>
                  <a:pt x="119311" y="11075"/>
                </a:cubicBezTo>
                <a:cubicBezTo>
                  <a:pt x="119374" y="11156"/>
                  <a:pt x="119438" y="11235"/>
                  <a:pt x="119501" y="11315"/>
                </a:cubicBezTo>
                <a:cubicBezTo>
                  <a:pt x="120126" y="12082"/>
                  <a:pt x="120762" y="12840"/>
                  <a:pt x="121409" y="13586"/>
                </a:cubicBezTo>
                <a:cubicBezTo>
                  <a:pt x="118981" y="20150"/>
                  <a:pt x="121950" y="30312"/>
                  <a:pt x="122712" y="32452"/>
                </a:cubicBezTo>
                <a:cubicBezTo>
                  <a:pt x="123486" y="34624"/>
                  <a:pt x="126283" y="36190"/>
                  <a:pt x="126283" y="36190"/>
                </a:cubicBezTo>
                <a:cubicBezTo>
                  <a:pt x="126283" y="36190"/>
                  <a:pt x="124182" y="34608"/>
                  <a:pt x="123577" y="32572"/>
                </a:cubicBezTo>
                <a:cubicBezTo>
                  <a:pt x="123545" y="32464"/>
                  <a:pt x="123515" y="32354"/>
                  <a:pt x="123492" y="32243"/>
                </a:cubicBezTo>
                <a:cubicBezTo>
                  <a:pt x="123230" y="30982"/>
                  <a:pt x="122425" y="17270"/>
                  <a:pt x="121746" y="13979"/>
                </a:cubicBezTo>
                <a:lnTo>
                  <a:pt x="121746" y="13979"/>
                </a:lnTo>
                <a:cubicBezTo>
                  <a:pt x="122463" y="14803"/>
                  <a:pt x="123193" y="15614"/>
                  <a:pt x="123936" y="16414"/>
                </a:cubicBezTo>
                <a:cubicBezTo>
                  <a:pt x="122483" y="30298"/>
                  <a:pt x="125948" y="35132"/>
                  <a:pt x="127177" y="36379"/>
                </a:cubicBezTo>
                <a:cubicBezTo>
                  <a:pt x="127430" y="36636"/>
                  <a:pt x="127588" y="36741"/>
                  <a:pt x="127588" y="36741"/>
                </a:cubicBezTo>
                <a:cubicBezTo>
                  <a:pt x="126733" y="27690"/>
                  <a:pt x="124626" y="18796"/>
                  <a:pt x="124091" y="16628"/>
                </a:cubicBezTo>
                <a:cubicBezTo>
                  <a:pt x="124090" y="16611"/>
                  <a:pt x="124088" y="16594"/>
                  <a:pt x="124087" y="16576"/>
                </a:cubicBezTo>
                <a:lnTo>
                  <a:pt x="124087" y="16576"/>
                </a:lnTo>
                <a:cubicBezTo>
                  <a:pt x="124205" y="16704"/>
                  <a:pt x="124321" y="16833"/>
                  <a:pt x="124440" y="16959"/>
                </a:cubicBezTo>
                <a:cubicBezTo>
                  <a:pt x="125458" y="18025"/>
                  <a:pt x="126496" y="19070"/>
                  <a:pt x="127555" y="20093"/>
                </a:cubicBezTo>
                <a:cubicBezTo>
                  <a:pt x="126105" y="27796"/>
                  <a:pt x="130319" y="31683"/>
                  <a:pt x="131789" y="32778"/>
                </a:cubicBezTo>
                <a:cubicBezTo>
                  <a:pt x="131807" y="32808"/>
                  <a:pt x="131824" y="32837"/>
                  <a:pt x="131842" y="32866"/>
                </a:cubicBezTo>
                <a:cubicBezTo>
                  <a:pt x="131829" y="32840"/>
                  <a:pt x="131814" y="32814"/>
                  <a:pt x="131801" y="32788"/>
                </a:cubicBezTo>
                <a:lnTo>
                  <a:pt x="131801" y="32788"/>
                </a:lnTo>
                <a:cubicBezTo>
                  <a:pt x="132093" y="33005"/>
                  <a:pt x="132274" y="33110"/>
                  <a:pt x="132274" y="33110"/>
                </a:cubicBezTo>
                <a:cubicBezTo>
                  <a:pt x="130339" y="29536"/>
                  <a:pt x="128100" y="21810"/>
                  <a:pt x="127658" y="20249"/>
                </a:cubicBezTo>
                <a:cubicBezTo>
                  <a:pt x="127650" y="20220"/>
                  <a:pt x="127642" y="20194"/>
                  <a:pt x="127635" y="20170"/>
                </a:cubicBezTo>
                <a:lnTo>
                  <a:pt x="127635" y="20170"/>
                </a:lnTo>
                <a:cubicBezTo>
                  <a:pt x="128198" y="20711"/>
                  <a:pt x="128768" y="21245"/>
                  <a:pt x="129345" y="21772"/>
                </a:cubicBezTo>
                <a:cubicBezTo>
                  <a:pt x="132676" y="31138"/>
                  <a:pt x="136565" y="32721"/>
                  <a:pt x="137928" y="32721"/>
                </a:cubicBezTo>
                <a:cubicBezTo>
                  <a:pt x="138227" y="32721"/>
                  <a:pt x="138404" y="32645"/>
                  <a:pt x="138427" y="32558"/>
                </a:cubicBezTo>
                <a:cubicBezTo>
                  <a:pt x="138545" y="32113"/>
                  <a:pt x="130797" y="23373"/>
                  <a:pt x="129507" y="21921"/>
                </a:cubicBezTo>
                <a:lnTo>
                  <a:pt x="129507" y="21921"/>
                </a:lnTo>
                <a:cubicBezTo>
                  <a:pt x="129605" y="22009"/>
                  <a:pt x="129702" y="22101"/>
                  <a:pt x="129801" y="22190"/>
                </a:cubicBezTo>
                <a:lnTo>
                  <a:pt x="129857" y="22129"/>
                </a:lnTo>
                <a:cubicBezTo>
                  <a:pt x="129847" y="22119"/>
                  <a:pt x="129837" y="22108"/>
                  <a:pt x="129827" y="22098"/>
                </a:cubicBezTo>
                <a:lnTo>
                  <a:pt x="129827" y="22098"/>
                </a:lnTo>
                <a:cubicBezTo>
                  <a:pt x="131079" y="23080"/>
                  <a:pt x="134057" y="25028"/>
                  <a:pt x="138863" y="25937"/>
                </a:cubicBezTo>
                <a:cubicBezTo>
                  <a:pt x="138201" y="27524"/>
                  <a:pt x="138581" y="28430"/>
                  <a:pt x="138772" y="28430"/>
                </a:cubicBezTo>
                <a:cubicBezTo>
                  <a:pt x="138773" y="28430"/>
                  <a:pt x="138773" y="28430"/>
                  <a:pt x="138773" y="28430"/>
                </a:cubicBezTo>
                <a:cubicBezTo>
                  <a:pt x="138896" y="28428"/>
                  <a:pt x="139591" y="27457"/>
                  <a:pt x="140458" y="26167"/>
                </a:cubicBezTo>
                <a:cubicBezTo>
                  <a:pt x="140861" y="26204"/>
                  <a:pt x="141266" y="26223"/>
                  <a:pt x="141671" y="26223"/>
                </a:cubicBezTo>
                <a:cubicBezTo>
                  <a:pt x="142067" y="26223"/>
                  <a:pt x="142462" y="26204"/>
                  <a:pt x="142857" y="26165"/>
                </a:cubicBezTo>
                <a:cubicBezTo>
                  <a:pt x="143054" y="26146"/>
                  <a:pt x="143255" y="26122"/>
                  <a:pt x="143457" y="26091"/>
                </a:cubicBezTo>
                <a:cubicBezTo>
                  <a:pt x="143468" y="26588"/>
                  <a:pt x="143500" y="27109"/>
                  <a:pt x="143558" y="27657"/>
                </a:cubicBezTo>
                <a:cubicBezTo>
                  <a:pt x="143654" y="28548"/>
                  <a:pt x="143851" y="29427"/>
                  <a:pt x="144182" y="30261"/>
                </a:cubicBezTo>
                <a:cubicBezTo>
                  <a:pt x="144493" y="31045"/>
                  <a:pt x="144953" y="31899"/>
                  <a:pt x="145548" y="32180"/>
                </a:cubicBezTo>
                <a:cubicBezTo>
                  <a:pt x="145548" y="32180"/>
                  <a:pt x="145129" y="29029"/>
                  <a:pt x="144853" y="25746"/>
                </a:cubicBezTo>
                <a:cubicBezTo>
                  <a:pt x="145276" y="25587"/>
                  <a:pt x="145640" y="25377"/>
                  <a:pt x="145884" y="25099"/>
                </a:cubicBezTo>
                <a:cubicBezTo>
                  <a:pt x="145884" y="25099"/>
                  <a:pt x="145477" y="25039"/>
                  <a:pt x="144789" y="24930"/>
                </a:cubicBezTo>
                <a:cubicBezTo>
                  <a:pt x="144652" y="23114"/>
                  <a:pt x="144574" y="21334"/>
                  <a:pt x="144649" y="20101"/>
                </a:cubicBezTo>
                <a:cubicBezTo>
                  <a:pt x="145042" y="20063"/>
                  <a:pt x="145445" y="20023"/>
                  <a:pt x="145855" y="19980"/>
                </a:cubicBezTo>
                <a:cubicBezTo>
                  <a:pt x="146092" y="22237"/>
                  <a:pt x="147034" y="26136"/>
                  <a:pt x="149826" y="32748"/>
                </a:cubicBezTo>
                <a:cubicBezTo>
                  <a:pt x="149826" y="32748"/>
                  <a:pt x="149814" y="32655"/>
                  <a:pt x="149790" y="32484"/>
                </a:cubicBezTo>
                <a:cubicBezTo>
                  <a:pt x="149624" y="31323"/>
                  <a:pt x="148859" y="26388"/>
                  <a:pt x="146960" y="19861"/>
                </a:cubicBezTo>
                <a:cubicBezTo>
                  <a:pt x="147378" y="19814"/>
                  <a:pt x="147803" y="19766"/>
                  <a:pt x="148237" y="19712"/>
                </a:cubicBezTo>
                <a:cubicBezTo>
                  <a:pt x="148237" y="19712"/>
                  <a:pt x="148110" y="19694"/>
                  <a:pt x="147878" y="19662"/>
                </a:cubicBezTo>
                <a:cubicBezTo>
                  <a:pt x="147647" y="19630"/>
                  <a:pt x="147305" y="19583"/>
                  <a:pt x="146863" y="19529"/>
                </a:cubicBezTo>
                <a:cubicBezTo>
                  <a:pt x="146643" y="18780"/>
                  <a:pt x="146407" y="18013"/>
                  <a:pt x="146157" y="17227"/>
                </a:cubicBezTo>
                <a:cubicBezTo>
                  <a:pt x="146501" y="16666"/>
                  <a:pt x="146850" y="16111"/>
                  <a:pt x="147205" y="15558"/>
                </a:cubicBezTo>
                <a:cubicBezTo>
                  <a:pt x="147333" y="15358"/>
                  <a:pt x="147464" y="15161"/>
                  <a:pt x="147595" y="14962"/>
                </a:cubicBezTo>
                <a:cubicBezTo>
                  <a:pt x="148035" y="19844"/>
                  <a:pt x="150611" y="24595"/>
                  <a:pt x="152589" y="27599"/>
                </a:cubicBezTo>
                <a:cubicBezTo>
                  <a:pt x="152292" y="29019"/>
                  <a:pt x="152097" y="29961"/>
                  <a:pt x="152097" y="29961"/>
                </a:cubicBezTo>
                <a:cubicBezTo>
                  <a:pt x="152097" y="29961"/>
                  <a:pt x="152356" y="29243"/>
                  <a:pt x="152852" y="27995"/>
                </a:cubicBezTo>
                <a:cubicBezTo>
                  <a:pt x="154027" y="29739"/>
                  <a:pt x="154932" y="30797"/>
                  <a:pt x="154932" y="30797"/>
                </a:cubicBezTo>
                <a:cubicBezTo>
                  <a:pt x="154932" y="30797"/>
                  <a:pt x="154298" y="29121"/>
                  <a:pt x="153342" y="26782"/>
                </a:cubicBezTo>
                <a:cubicBezTo>
                  <a:pt x="153749" y="25790"/>
                  <a:pt x="154251" y="24600"/>
                  <a:pt x="154843" y="23259"/>
                </a:cubicBezTo>
                <a:cubicBezTo>
                  <a:pt x="156657" y="25483"/>
                  <a:pt x="158376" y="27230"/>
                  <a:pt x="159018" y="27867"/>
                </a:cubicBezTo>
                <a:lnTo>
                  <a:pt x="159032" y="27888"/>
                </a:lnTo>
                <a:cubicBezTo>
                  <a:pt x="159286" y="31537"/>
                  <a:pt x="159767" y="34136"/>
                  <a:pt x="159767" y="34136"/>
                </a:cubicBezTo>
                <a:cubicBezTo>
                  <a:pt x="159906" y="30993"/>
                  <a:pt x="160530" y="29821"/>
                  <a:pt x="161530" y="23197"/>
                </a:cubicBezTo>
                <a:cubicBezTo>
                  <a:pt x="161663" y="22322"/>
                  <a:pt x="161749" y="21471"/>
                  <a:pt x="161801" y="20650"/>
                </a:cubicBezTo>
                <a:cubicBezTo>
                  <a:pt x="162378" y="21278"/>
                  <a:pt x="162865" y="21828"/>
                  <a:pt x="163194" y="22205"/>
                </a:cubicBezTo>
                <a:cubicBezTo>
                  <a:pt x="163278" y="22330"/>
                  <a:pt x="163363" y="22454"/>
                  <a:pt x="163446" y="22580"/>
                </a:cubicBezTo>
                <a:cubicBezTo>
                  <a:pt x="163389" y="22485"/>
                  <a:pt x="163331" y="22391"/>
                  <a:pt x="163273" y="22297"/>
                </a:cubicBezTo>
                <a:lnTo>
                  <a:pt x="163273" y="22297"/>
                </a:lnTo>
                <a:cubicBezTo>
                  <a:pt x="163403" y="22445"/>
                  <a:pt x="163501" y="22559"/>
                  <a:pt x="163565" y="22635"/>
                </a:cubicBezTo>
                <a:cubicBezTo>
                  <a:pt x="164771" y="30110"/>
                  <a:pt x="167881" y="34879"/>
                  <a:pt x="167881" y="34879"/>
                </a:cubicBezTo>
                <a:cubicBezTo>
                  <a:pt x="167254" y="33853"/>
                  <a:pt x="167233" y="30052"/>
                  <a:pt x="166488" y="24392"/>
                </a:cubicBezTo>
                <a:cubicBezTo>
                  <a:pt x="166399" y="23724"/>
                  <a:pt x="166288" y="23052"/>
                  <a:pt x="166159" y="22384"/>
                </a:cubicBezTo>
                <a:lnTo>
                  <a:pt x="166159" y="22384"/>
                </a:lnTo>
                <a:cubicBezTo>
                  <a:pt x="166517" y="22653"/>
                  <a:pt x="166880" y="22911"/>
                  <a:pt x="167253" y="23158"/>
                </a:cubicBezTo>
                <a:cubicBezTo>
                  <a:pt x="167537" y="23346"/>
                  <a:pt x="167849" y="23535"/>
                  <a:pt x="168187" y="23535"/>
                </a:cubicBezTo>
                <a:cubicBezTo>
                  <a:pt x="168200" y="23535"/>
                  <a:pt x="168212" y="23535"/>
                  <a:pt x="168224" y="23534"/>
                </a:cubicBezTo>
                <a:cubicBezTo>
                  <a:pt x="168387" y="23527"/>
                  <a:pt x="168567" y="23482"/>
                  <a:pt x="168729" y="23482"/>
                </a:cubicBezTo>
                <a:cubicBezTo>
                  <a:pt x="168853" y="23482"/>
                  <a:pt x="168966" y="23509"/>
                  <a:pt x="169051" y="23601"/>
                </a:cubicBezTo>
                <a:cubicBezTo>
                  <a:pt x="169110" y="23664"/>
                  <a:pt x="169145" y="23752"/>
                  <a:pt x="169223" y="23790"/>
                </a:cubicBezTo>
                <a:cubicBezTo>
                  <a:pt x="169235" y="23795"/>
                  <a:pt x="169247" y="23800"/>
                  <a:pt x="169260" y="23802"/>
                </a:cubicBezTo>
                <a:cubicBezTo>
                  <a:pt x="170720" y="26273"/>
                  <a:pt x="172252" y="28210"/>
                  <a:pt x="172844" y="28890"/>
                </a:cubicBezTo>
                <a:cubicBezTo>
                  <a:pt x="174114" y="30347"/>
                  <a:pt x="176776" y="30712"/>
                  <a:pt x="176776" y="30712"/>
                </a:cubicBezTo>
                <a:cubicBezTo>
                  <a:pt x="176776" y="30712"/>
                  <a:pt x="174651" y="30123"/>
                  <a:pt x="173556" y="28720"/>
                </a:cubicBezTo>
                <a:cubicBezTo>
                  <a:pt x="173498" y="28645"/>
                  <a:pt x="173441" y="28568"/>
                  <a:pt x="173389" y="28488"/>
                </a:cubicBezTo>
                <a:cubicBezTo>
                  <a:pt x="173148" y="28121"/>
                  <a:pt x="172210" y="26181"/>
                  <a:pt x="171077" y="23846"/>
                </a:cubicBezTo>
                <a:lnTo>
                  <a:pt x="171077" y="23846"/>
                </a:lnTo>
                <a:cubicBezTo>
                  <a:pt x="171183" y="23887"/>
                  <a:pt x="171296" y="23908"/>
                  <a:pt x="171409" y="23908"/>
                </a:cubicBezTo>
                <a:cubicBezTo>
                  <a:pt x="171446" y="23908"/>
                  <a:pt x="171484" y="23906"/>
                  <a:pt x="171521" y="23901"/>
                </a:cubicBezTo>
                <a:cubicBezTo>
                  <a:pt x="171611" y="23890"/>
                  <a:pt x="171703" y="23866"/>
                  <a:pt x="171794" y="23848"/>
                </a:cubicBezTo>
                <a:cubicBezTo>
                  <a:pt x="174207" y="28681"/>
                  <a:pt x="176581" y="30164"/>
                  <a:pt x="177530" y="30586"/>
                </a:cubicBezTo>
                <a:cubicBezTo>
                  <a:pt x="177806" y="30709"/>
                  <a:pt x="177962" y="30743"/>
                  <a:pt x="177962" y="30743"/>
                </a:cubicBezTo>
                <a:cubicBezTo>
                  <a:pt x="176937" y="28717"/>
                  <a:pt x="175831" y="26738"/>
                  <a:pt x="174753" y="24914"/>
                </a:cubicBezTo>
                <a:cubicBezTo>
                  <a:pt x="175429" y="24794"/>
                  <a:pt x="176121" y="24761"/>
                  <a:pt x="176820" y="24761"/>
                </a:cubicBezTo>
                <a:cubicBezTo>
                  <a:pt x="176832" y="24761"/>
                  <a:pt x="176843" y="24761"/>
                  <a:pt x="176855" y="24761"/>
                </a:cubicBezTo>
                <a:cubicBezTo>
                  <a:pt x="178138" y="25747"/>
                  <a:pt x="179372" y="26186"/>
                  <a:pt x="180026" y="26364"/>
                </a:cubicBezTo>
                <a:cubicBezTo>
                  <a:pt x="180049" y="26382"/>
                  <a:pt x="180071" y="26400"/>
                  <a:pt x="180095" y="26416"/>
                </a:cubicBezTo>
                <a:cubicBezTo>
                  <a:pt x="180076" y="26401"/>
                  <a:pt x="180058" y="26384"/>
                  <a:pt x="180040" y="26367"/>
                </a:cubicBezTo>
                <a:lnTo>
                  <a:pt x="180040" y="26367"/>
                </a:lnTo>
                <a:cubicBezTo>
                  <a:pt x="180334" y="26447"/>
                  <a:pt x="180507" y="26474"/>
                  <a:pt x="180507" y="26474"/>
                </a:cubicBezTo>
                <a:cubicBezTo>
                  <a:pt x="179976" y="26026"/>
                  <a:pt x="179381" y="25446"/>
                  <a:pt x="178765" y="24800"/>
                </a:cubicBezTo>
                <a:lnTo>
                  <a:pt x="178765" y="24800"/>
                </a:lnTo>
                <a:cubicBezTo>
                  <a:pt x="178924" y="24803"/>
                  <a:pt x="179082" y="24805"/>
                  <a:pt x="179240" y="24805"/>
                </a:cubicBezTo>
                <a:cubicBezTo>
                  <a:pt x="179482" y="24805"/>
                  <a:pt x="179722" y="24801"/>
                  <a:pt x="179961" y="24792"/>
                </a:cubicBezTo>
                <a:cubicBezTo>
                  <a:pt x="180896" y="24754"/>
                  <a:pt x="181820" y="24621"/>
                  <a:pt x="182738" y="24445"/>
                </a:cubicBezTo>
                <a:cubicBezTo>
                  <a:pt x="182948" y="24496"/>
                  <a:pt x="183161" y="24534"/>
                  <a:pt x="183374" y="24559"/>
                </a:cubicBezTo>
                <a:cubicBezTo>
                  <a:pt x="179595" y="27389"/>
                  <a:pt x="177667" y="30003"/>
                  <a:pt x="177667" y="30003"/>
                </a:cubicBezTo>
                <a:cubicBezTo>
                  <a:pt x="178371" y="29104"/>
                  <a:pt x="181750" y="27824"/>
                  <a:pt x="186542" y="25282"/>
                </a:cubicBezTo>
                <a:cubicBezTo>
                  <a:pt x="187233" y="24914"/>
                  <a:pt x="187920" y="24513"/>
                  <a:pt x="188588" y="24097"/>
                </a:cubicBezTo>
                <a:lnTo>
                  <a:pt x="188588" y="24097"/>
                </a:lnTo>
                <a:cubicBezTo>
                  <a:pt x="188623" y="24783"/>
                  <a:pt x="188598" y="25460"/>
                  <a:pt x="188309" y="26095"/>
                </a:cubicBezTo>
                <a:cubicBezTo>
                  <a:pt x="188988" y="25301"/>
                  <a:pt x="189896" y="24815"/>
                  <a:pt x="190889" y="24442"/>
                </a:cubicBezTo>
                <a:lnTo>
                  <a:pt x="190889" y="24442"/>
                </a:lnTo>
                <a:cubicBezTo>
                  <a:pt x="187681" y="27367"/>
                  <a:pt x="185261" y="31306"/>
                  <a:pt x="184647" y="32435"/>
                </a:cubicBezTo>
                <a:cubicBezTo>
                  <a:pt x="183770" y="34049"/>
                  <a:pt x="184328" y="36541"/>
                  <a:pt x="184328" y="36541"/>
                </a:cubicBezTo>
                <a:cubicBezTo>
                  <a:pt x="184328" y="36541"/>
                  <a:pt x="184149" y="34454"/>
                  <a:pt x="185035" y="33012"/>
                </a:cubicBezTo>
                <a:cubicBezTo>
                  <a:pt x="185083" y="32935"/>
                  <a:pt x="185131" y="32860"/>
                  <a:pt x="185185" y="32787"/>
                </a:cubicBezTo>
                <a:cubicBezTo>
                  <a:pt x="185693" y="32097"/>
                  <a:pt x="191140" y="26574"/>
                  <a:pt x="193855" y="23513"/>
                </a:cubicBezTo>
                <a:cubicBezTo>
                  <a:pt x="194236" y="23388"/>
                  <a:pt x="194608" y="23255"/>
                  <a:pt x="194967" y="23101"/>
                </a:cubicBezTo>
                <a:lnTo>
                  <a:pt x="194967" y="23101"/>
                </a:lnTo>
                <a:cubicBezTo>
                  <a:pt x="194910" y="23611"/>
                  <a:pt x="194858" y="24120"/>
                  <a:pt x="194809" y="24631"/>
                </a:cubicBezTo>
                <a:cubicBezTo>
                  <a:pt x="185802" y="31154"/>
                  <a:pt x="184778" y="35780"/>
                  <a:pt x="184691" y="37171"/>
                </a:cubicBezTo>
                <a:cubicBezTo>
                  <a:pt x="184673" y="37459"/>
                  <a:pt x="184696" y="37608"/>
                  <a:pt x="184696" y="37608"/>
                </a:cubicBezTo>
                <a:cubicBezTo>
                  <a:pt x="189609" y="32288"/>
                  <a:pt x="193764" y="26308"/>
                  <a:pt x="194765" y="24838"/>
                </a:cubicBezTo>
                <a:cubicBezTo>
                  <a:pt x="194775" y="24827"/>
                  <a:pt x="194784" y="24817"/>
                  <a:pt x="194793" y="24807"/>
                </a:cubicBezTo>
                <a:lnTo>
                  <a:pt x="194793" y="24807"/>
                </a:lnTo>
                <a:cubicBezTo>
                  <a:pt x="194781" y="24945"/>
                  <a:pt x="194765" y="25082"/>
                  <a:pt x="194754" y="25221"/>
                </a:cubicBezTo>
                <a:cubicBezTo>
                  <a:pt x="194664" y="26391"/>
                  <a:pt x="194596" y="27562"/>
                  <a:pt x="194552" y="28735"/>
                </a:cubicBezTo>
                <a:cubicBezTo>
                  <a:pt x="189212" y="31971"/>
                  <a:pt x="189148" y="36538"/>
                  <a:pt x="189280" y="37992"/>
                </a:cubicBezTo>
                <a:cubicBezTo>
                  <a:pt x="189273" y="38019"/>
                  <a:pt x="189264" y="38044"/>
                  <a:pt x="189256" y="38071"/>
                </a:cubicBezTo>
                <a:cubicBezTo>
                  <a:pt x="189265" y="38050"/>
                  <a:pt x="189273" y="38027"/>
                  <a:pt x="189281" y="38005"/>
                </a:cubicBezTo>
                <a:cubicBezTo>
                  <a:pt x="189294" y="38157"/>
                  <a:pt x="189313" y="38307"/>
                  <a:pt x="189342" y="38456"/>
                </a:cubicBezTo>
                <a:cubicBezTo>
                  <a:pt x="190433" y="35408"/>
                  <a:pt x="193823" y="29971"/>
                  <a:pt x="194514" y="28878"/>
                </a:cubicBezTo>
                <a:lnTo>
                  <a:pt x="194549" y="28822"/>
                </a:lnTo>
                <a:lnTo>
                  <a:pt x="194549" y="28822"/>
                </a:lnTo>
                <a:cubicBezTo>
                  <a:pt x="194526" y="29444"/>
                  <a:pt x="194513" y="30065"/>
                  <a:pt x="194509" y="30688"/>
                </a:cubicBezTo>
                <a:cubicBezTo>
                  <a:pt x="190031" y="38920"/>
                  <a:pt x="192433" y="41820"/>
                  <a:pt x="192904" y="41820"/>
                </a:cubicBezTo>
                <a:cubicBezTo>
                  <a:pt x="192918" y="41820"/>
                  <a:pt x="192931" y="41817"/>
                  <a:pt x="192942" y="41812"/>
                </a:cubicBezTo>
                <a:cubicBezTo>
                  <a:pt x="193267" y="41645"/>
                  <a:pt x="194332" y="32401"/>
                  <a:pt x="194506" y="30864"/>
                </a:cubicBezTo>
                <a:lnTo>
                  <a:pt x="194506" y="30864"/>
                </a:lnTo>
                <a:cubicBezTo>
                  <a:pt x="194506" y="30969"/>
                  <a:pt x="194503" y="31075"/>
                  <a:pt x="194503" y="31181"/>
                </a:cubicBezTo>
                <a:lnTo>
                  <a:pt x="194570" y="31182"/>
                </a:lnTo>
                <a:cubicBezTo>
                  <a:pt x="194570" y="31170"/>
                  <a:pt x="194571" y="31159"/>
                  <a:pt x="194571" y="31148"/>
                </a:cubicBezTo>
                <a:cubicBezTo>
                  <a:pt x="194657" y="32443"/>
                  <a:pt x="195103" y="35351"/>
                  <a:pt x="197248" y="38792"/>
                </a:cubicBezTo>
                <a:cubicBezTo>
                  <a:pt x="197762" y="39618"/>
                  <a:pt x="198371" y="40383"/>
                  <a:pt x="199089" y="41040"/>
                </a:cubicBezTo>
                <a:cubicBezTo>
                  <a:pt x="199760" y="41655"/>
                  <a:pt x="200608" y="42267"/>
                  <a:pt x="201319" y="42267"/>
                </a:cubicBezTo>
                <a:cubicBezTo>
                  <a:pt x="201323" y="42267"/>
                  <a:pt x="201327" y="42267"/>
                  <a:pt x="201331" y="42267"/>
                </a:cubicBezTo>
                <a:cubicBezTo>
                  <a:pt x="201331" y="42267"/>
                  <a:pt x="195914" y="34062"/>
                  <a:pt x="194604" y="30557"/>
                </a:cubicBezTo>
                <a:cubicBezTo>
                  <a:pt x="194652" y="29681"/>
                  <a:pt x="194717" y="28804"/>
                  <a:pt x="194797" y="27929"/>
                </a:cubicBezTo>
                <a:cubicBezTo>
                  <a:pt x="195132" y="29313"/>
                  <a:pt x="196917" y="33028"/>
                  <a:pt x="205777" y="40799"/>
                </a:cubicBezTo>
                <a:cubicBezTo>
                  <a:pt x="205777" y="40799"/>
                  <a:pt x="205722" y="40714"/>
                  <a:pt x="205617" y="40558"/>
                </a:cubicBezTo>
                <a:cubicBezTo>
                  <a:pt x="204814" y="39364"/>
                  <a:pt x="200978" y="33823"/>
                  <a:pt x="194852" y="27377"/>
                </a:cubicBezTo>
                <a:cubicBezTo>
                  <a:pt x="194922" y="26668"/>
                  <a:pt x="194999" y="25960"/>
                  <a:pt x="195085" y="25253"/>
                </a:cubicBezTo>
                <a:cubicBezTo>
                  <a:pt x="195116" y="24997"/>
                  <a:pt x="195150" y="24743"/>
                  <a:pt x="195183" y="24488"/>
                </a:cubicBezTo>
                <a:cubicBezTo>
                  <a:pt x="199728" y="32047"/>
                  <a:pt x="209840" y="36478"/>
                  <a:pt x="209840" y="36478"/>
                </a:cubicBezTo>
                <a:cubicBezTo>
                  <a:pt x="209840" y="36478"/>
                  <a:pt x="200548" y="27672"/>
                  <a:pt x="195203" y="24332"/>
                </a:cubicBezTo>
                <a:cubicBezTo>
                  <a:pt x="195266" y="23853"/>
                  <a:pt x="195333" y="23375"/>
                  <a:pt x="195404" y="22897"/>
                </a:cubicBezTo>
                <a:cubicBezTo>
                  <a:pt x="195744" y="22727"/>
                  <a:pt x="196068" y="22535"/>
                  <a:pt x="196367" y="22308"/>
                </a:cubicBezTo>
                <a:cubicBezTo>
                  <a:pt x="199936" y="27213"/>
                  <a:pt x="210317" y="30956"/>
                  <a:pt x="212444" y="31682"/>
                </a:cubicBezTo>
                <a:cubicBezTo>
                  <a:pt x="212500" y="31714"/>
                  <a:pt x="212555" y="31746"/>
                  <a:pt x="212611" y="31778"/>
                </a:cubicBezTo>
                <a:lnTo>
                  <a:pt x="212473" y="31692"/>
                </a:lnTo>
                <a:lnTo>
                  <a:pt x="212473" y="31692"/>
                </a:lnTo>
                <a:cubicBezTo>
                  <a:pt x="212702" y="31771"/>
                  <a:pt x="212829" y="31811"/>
                  <a:pt x="212829" y="31811"/>
                </a:cubicBezTo>
                <a:cubicBezTo>
                  <a:pt x="212829" y="31811"/>
                  <a:pt x="205516" y="26024"/>
                  <a:pt x="198618" y="22303"/>
                </a:cubicBezTo>
                <a:lnTo>
                  <a:pt x="198618" y="22303"/>
                </a:lnTo>
                <a:lnTo>
                  <a:pt x="198842" y="22320"/>
                </a:lnTo>
                <a:cubicBezTo>
                  <a:pt x="199044" y="22335"/>
                  <a:pt x="199246" y="22350"/>
                  <a:pt x="199448" y="22350"/>
                </a:cubicBezTo>
                <a:cubicBezTo>
                  <a:pt x="199563" y="22350"/>
                  <a:pt x="199679" y="22345"/>
                  <a:pt x="199793" y="22332"/>
                </a:cubicBezTo>
                <a:cubicBezTo>
                  <a:pt x="200209" y="22286"/>
                  <a:pt x="200606" y="22140"/>
                  <a:pt x="201011" y="22033"/>
                </a:cubicBezTo>
                <a:cubicBezTo>
                  <a:pt x="201017" y="22031"/>
                  <a:pt x="201021" y="22030"/>
                  <a:pt x="201025" y="22029"/>
                </a:cubicBezTo>
                <a:cubicBezTo>
                  <a:pt x="206483" y="26370"/>
                  <a:pt x="212265" y="28784"/>
                  <a:pt x="212265" y="28784"/>
                </a:cubicBezTo>
                <a:cubicBezTo>
                  <a:pt x="212265" y="28784"/>
                  <a:pt x="212139" y="28693"/>
                  <a:pt x="211909" y="28518"/>
                </a:cubicBezTo>
                <a:cubicBezTo>
                  <a:pt x="211859" y="28480"/>
                  <a:pt x="211810" y="28442"/>
                  <a:pt x="211759" y="28403"/>
                </a:cubicBezTo>
                <a:cubicBezTo>
                  <a:pt x="210839" y="27692"/>
                  <a:pt x="208775" y="26020"/>
                  <a:pt x="206508" y="23665"/>
                </a:cubicBezTo>
                <a:cubicBezTo>
                  <a:pt x="205731" y="22858"/>
                  <a:pt x="204796" y="22076"/>
                  <a:pt x="203805" y="21350"/>
                </a:cubicBezTo>
                <a:lnTo>
                  <a:pt x="203804" y="20186"/>
                </a:lnTo>
                <a:lnTo>
                  <a:pt x="203804" y="20186"/>
                </a:lnTo>
                <a:cubicBezTo>
                  <a:pt x="205055" y="20856"/>
                  <a:pt x="206257" y="21407"/>
                  <a:pt x="207203" y="21696"/>
                </a:cubicBezTo>
                <a:cubicBezTo>
                  <a:pt x="209733" y="22468"/>
                  <a:pt x="212561" y="23633"/>
                  <a:pt x="213844" y="24179"/>
                </a:cubicBezTo>
                <a:cubicBezTo>
                  <a:pt x="213985" y="24262"/>
                  <a:pt x="214127" y="24342"/>
                  <a:pt x="214268" y="24424"/>
                </a:cubicBezTo>
                <a:cubicBezTo>
                  <a:pt x="214167" y="24359"/>
                  <a:pt x="214065" y="24295"/>
                  <a:pt x="213965" y="24230"/>
                </a:cubicBezTo>
                <a:lnTo>
                  <a:pt x="213965" y="24230"/>
                </a:lnTo>
                <a:cubicBezTo>
                  <a:pt x="214331" y="24387"/>
                  <a:pt x="214544" y="24481"/>
                  <a:pt x="214544" y="24481"/>
                </a:cubicBezTo>
                <a:cubicBezTo>
                  <a:pt x="214544" y="24481"/>
                  <a:pt x="209266" y="20491"/>
                  <a:pt x="203800" y="17663"/>
                </a:cubicBezTo>
                <a:lnTo>
                  <a:pt x="203798" y="15751"/>
                </a:lnTo>
                <a:lnTo>
                  <a:pt x="203798" y="15751"/>
                </a:lnTo>
                <a:cubicBezTo>
                  <a:pt x="204637" y="16016"/>
                  <a:pt x="205574" y="16277"/>
                  <a:pt x="206619" y="16528"/>
                </a:cubicBezTo>
                <a:cubicBezTo>
                  <a:pt x="213351" y="18143"/>
                  <a:pt x="214708" y="19493"/>
                  <a:pt x="215288" y="19493"/>
                </a:cubicBezTo>
                <a:cubicBezTo>
                  <a:pt x="215325" y="19493"/>
                  <a:pt x="215358" y="19488"/>
                  <a:pt x="215389" y="19477"/>
                </a:cubicBezTo>
                <a:cubicBezTo>
                  <a:pt x="215389" y="19477"/>
                  <a:pt x="213400" y="16642"/>
                  <a:pt x="206777" y="14385"/>
                </a:cubicBezTo>
                <a:cubicBezTo>
                  <a:pt x="205679" y="14011"/>
                  <a:pt x="204687" y="13712"/>
                  <a:pt x="203794" y="13473"/>
                </a:cubicBezTo>
                <a:lnTo>
                  <a:pt x="20377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12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47375" y="622925"/>
            <a:ext cx="49656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19"/>
          <p:cNvSpPr/>
          <p:nvPr/>
        </p:nvSpPr>
        <p:spPr>
          <a:xfrm rot="10800000">
            <a:off x="7516727" y="-290359"/>
            <a:ext cx="1897829" cy="1006827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9"/>
          <p:cNvSpPr/>
          <p:nvPr/>
        </p:nvSpPr>
        <p:spPr>
          <a:xfrm rot="9117405">
            <a:off x="7821973" y="1207690"/>
            <a:ext cx="1897783" cy="1006802"/>
          </a:xfrm>
          <a:custGeom>
            <a:avLst/>
            <a:gdLst/>
            <a:ahLst/>
            <a:cxnLst/>
            <a:rect l="l" t="t" r="r" b="b"/>
            <a:pathLst>
              <a:path w="52253" h="27721" extrusionOk="0">
                <a:moveTo>
                  <a:pt x="42899" y="1"/>
                </a:moveTo>
                <a:cubicBezTo>
                  <a:pt x="41709" y="1"/>
                  <a:pt x="39458" y="95"/>
                  <a:pt x="37430" y="709"/>
                </a:cubicBezTo>
                <a:cubicBezTo>
                  <a:pt x="37430" y="709"/>
                  <a:pt x="37487" y="2356"/>
                  <a:pt x="36956" y="3740"/>
                </a:cubicBezTo>
                <a:cubicBezTo>
                  <a:pt x="36956" y="3740"/>
                  <a:pt x="36482" y="1506"/>
                  <a:pt x="36147" y="963"/>
                </a:cubicBezTo>
                <a:cubicBezTo>
                  <a:pt x="36147" y="963"/>
                  <a:pt x="33405" y="1216"/>
                  <a:pt x="32302" y="1720"/>
                </a:cubicBezTo>
                <a:cubicBezTo>
                  <a:pt x="31198" y="2226"/>
                  <a:pt x="28190" y="2390"/>
                  <a:pt x="27649" y="2622"/>
                </a:cubicBezTo>
                <a:cubicBezTo>
                  <a:pt x="27649" y="2622"/>
                  <a:pt x="26948" y="8711"/>
                  <a:pt x="26277" y="10647"/>
                </a:cubicBezTo>
                <a:cubicBezTo>
                  <a:pt x="26277" y="10647"/>
                  <a:pt x="26358" y="5424"/>
                  <a:pt x="25715" y="3412"/>
                </a:cubicBezTo>
                <a:cubicBezTo>
                  <a:pt x="25715" y="3412"/>
                  <a:pt x="23701" y="4057"/>
                  <a:pt x="22013" y="4874"/>
                </a:cubicBezTo>
                <a:cubicBezTo>
                  <a:pt x="20325" y="5692"/>
                  <a:pt x="18177" y="6784"/>
                  <a:pt x="17649" y="7284"/>
                </a:cubicBezTo>
                <a:cubicBezTo>
                  <a:pt x="17649" y="7284"/>
                  <a:pt x="19169" y="11850"/>
                  <a:pt x="18863" y="14763"/>
                </a:cubicBezTo>
                <a:cubicBezTo>
                  <a:pt x="18863" y="14763"/>
                  <a:pt x="16894" y="10061"/>
                  <a:pt x="15438" y="8395"/>
                </a:cubicBezTo>
                <a:cubicBezTo>
                  <a:pt x="15438" y="8395"/>
                  <a:pt x="5653" y="12965"/>
                  <a:pt x="463" y="22979"/>
                </a:cubicBezTo>
                <a:cubicBezTo>
                  <a:pt x="463" y="22979"/>
                  <a:pt x="1" y="23845"/>
                  <a:pt x="2350" y="25170"/>
                </a:cubicBezTo>
                <a:cubicBezTo>
                  <a:pt x="2350" y="25170"/>
                  <a:pt x="7120" y="27721"/>
                  <a:pt x="14658" y="27721"/>
                </a:cubicBezTo>
                <a:cubicBezTo>
                  <a:pt x="18325" y="27721"/>
                  <a:pt x="22649" y="27117"/>
                  <a:pt x="27397" y="25321"/>
                </a:cubicBezTo>
                <a:cubicBezTo>
                  <a:pt x="27397" y="25321"/>
                  <a:pt x="27275" y="23796"/>
                  <a:pt x="26059" y="21583"/>
                </a:cubicBezTo>
                <a:lnTo>
                  <a:pt x="26059" y="21583"/>
                </a:lnTo>
                <a:cubicBezTo>
                  <a:pt x="26060" y="21583"/>
                  <a:pt x="29433" y="23693"/>
                  <a:pt x="30936" y="23693"/>
                </a:cubicBezTo>
                <a:cubicBezTo>
                  <a:pt x="30950" y="23693"/>
                  <a:pt x="30965" y="23693"/>
                  <a:pt x="30979" y="23693"/>
                </a:cubicBezTo>
                <a:cubicBezTo>
                  <a:pt x="30979" y="23693"/>
                  <a:pt x="33479" y="22526"/>
                  <a:pt x="35249" y="20970"/>
                </a:cubicBezTo>
                <a:cubicBezTo>
                  <a:pt x="35249" y="20970"/>
                  <a:pt x="33590" y="19979"/>
                  <a:pt x="32883" y="18767"/>
                </a:cubicBezTo>
                <a:lnTo>
                  <a:pt x="32883" y="18767"/>
                </a:lnTo>
                <a:cubicBezTo>
                  <a:pt x="32884" y="18767"/>
                  <a:pt x="35661" y="20252"/>
                  <a:pt x="36624" y="20252"/>
                </a:cubicBezTo>
                <a:cubicBezTo>
                  <a:pt x="36689" y="20252"/>
                  <a:pt x="36745" y="20245"/>
                  <a:pt x="36792" y="20231"/>
                </a:cubicBezTo>
                <a:cubicBezTo>
                  <a:pt x="36792" y="20231"/>
                  <a:pt x="40689" y="17623"/>
                  <a:pt x="42378" y="16024"/>
                </a:cubicBezTo>
                <a:cubicBezTo>
                  <a:pt x="42378" y="16024"/>
                  <a:pt x="41604" y="15715"/>
                  <a:pt x="41378" y="14968"/>
                </a:cubicBezTo>
                <a:lnTo>
                  <a:pt x="43435" y="14956"/>
                </a:lnTo>
                <a:cubicBezTo>
                  <a:pt x="43435" y="14956"/>
                  <a:pt x="51967" y="9109"/>
                  <a:pt x="52253" y="3134"/>
                </a:cubicBezTo>
                <a:cubicBezTo>
                  <a:pt x="52253" y="3134"/>
                  <a:pt x="51051" y="1268"/>
                  <a:pt x="47336" y="220"/>
                </a:cubicBezTo>
                <a:cubicBezTo>
                  <a:pt x="47336" y="220"/>
                  <a:pt x="46074" y="1995"/>
                  <a:pt x="44941" y="4309"/>
                </a:cubicBezTo>
                <a:cubicBezTo>
                  <a:pt x="44941" y="4309"/>
                  <a:pt x="45487" y="1629"/>
                  <a:pt x="46367" y="276"/>
                </a:cubicBezTo>
                <a:cubicBezTo>
                  <a:pt x="46367" y="276"/>
                  <a:pt x="45747" y="102"/>
                  <a:pt x="45220" y="102"/>
                </a:cubicBezTo>
                <a:cubicBezTo>
                  <a:pt x="45142" y="102"/>
                  <a:pt x="45066" y="106"/>
                  <a:pt x="44994" y="115"/>
                </a:cubicBezTo>
                <a:cubicBezTo>
                  <a:pt x="44994" y="115"/>
                  <a:pt x="43108" y="3641"/>
                  <a:pt x="42649" y="5378"/>
                </a:cubicBezTo>
                <a:cubicBezTo>
                  <a:pt x="42649" y="5378"/>
                  <a:pt x="43113" y="1194"/>
                  <a:pt x="43742" y="19"/>
                </a:cubicBezTo>
                <a:cubicBezTo>
                  <a:pt x="43742" y="19"/>
                  <a:pt x="43424" y="1"/>
                  <a:pt x="428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/>
          <p:nvPr/>
        </p:nvSpPr>
        <p:spPr>
          <a:xfrm rot="5400000">
            <a:off x="8157858" y="163904"/>
            <a:ext cx="1226015" cy="1065299"/>
          </a:xfrm>
          <a:custGeom>
            <a:avLst/>
            <a:gdLst/>
            <a:ahLst/>
            <a:cxnLst/>
            <a:rect l="l" t="t" r="r" b="b"/>
            <a:pathLst>
              <a:path w="38298" h="33275" extrusionOk="0">
                <a:moveTo>
                  <a:pt x="14833" y="1"/>
                </a:moveTo>
                <a:cubicBezTo>
                  <a:pt x="11265" y="1"/>
                  <a:pt x="7239" y="790"/>
                  <a:pt x="5195" y="3893"/>
                </a:cubicBezTo>
                <a:cubicBezTo>
                  <a:pt x="1034" y="10208"/>
                  <a:pt x="7714" y="12632"/>
                  <a:pt x="9260" y="13393"/>
                </a:cubicBezTo>
                <a:cubicBezTo>
                  <a:pt x="10745" y="14125"/>
                  <a:pt x="10354" y="14770"/>
                  <a:pt x="10322" y="14820"/>
                </a:cubicBezTo>
                <a:cubicBezTo>
                  <a:pt x="10320" y="14822"/>
                  <a:pt x="10319" y="14825"/>
                  <a:pt x="10317" y="14826"/>
                </a:cubicBezTo>
                <a:cubicBezTo>
                  <a:pt x="10290" y="14861"/>
                  <a:pt x="10045" y="15155"/>
                  <a:pt x="9381" y="15155"/>
                </a:cubicBezTo>
                <a:cubicBezTo>
                  <a:pt x="8912" y="15155"/>
                  <a:pt x="8233" y="15008"/>
                  <a:pt x="7273" y="14518"/>
                </a:cubicBezTo>
                <a:cubicBezTo>
                  <a:pt x="6779" y="14265"/>
                  <a:pt x="6169" y="14132"/>
                  <a:pt x="5522" y="14132"/>
                </a:cubicBezTo>
                <a:cubicBezTo>
                  <a:pt x="3030" y="14132"/>
                  <a:pt x="1" y="16114"/>
                  <a:pt x="1003" y="20890"/>
                </a:cubicBezTo>
                <a:cubicBezTo>
                  <a:pt x="2240" y="26788"/>
                  <a:pt x="7088" y="31453"/>
                  <a:pt x="13149" y="32195"/>
                </a:cubicBezTo>
                <a:cubicBezTo>
                  <a:pt x="13156" y="32195"/>
                  <a:pt x="13163" y="32196"/>
                  <a:pt x="13170" y="32196"/>
                </a:cubicBezTo>
                <a:cubicBezTo>
                  <a:pt x="13303" y="32196"/>
                  <a:pt x="13392" y="32048"/>
                  <a:pt x="13321" y="31929"/>
                </a:cubicBezTo>
                <a:cubicBezTo>
                  <a:pt x="12785" y="31037"/>
                  <a:pt x="11323" y="28273"/>
                  <a:pt x="11377" y="24767"/>
                </a:cubicBezTo>
                <a:cubicBezTo>
                  <a:pt x="11440" y="20799"/>
                  <a:pt x="12199" y="20415"/>
                  <a:pt x="12652" y="20415"/>
                </a:cubicBezTo>
                <a:cubicBezTo>
                  <a:pt x="12689" y="20415"/>
                  <a:pt x="12724" y="20417"/>
                  <a:pt x="12756" y="20421"/>
                </a:cubicBezTo>
                <a:cubicBezTo>
                  <a:pt x="13184" y="20465"/>
                  <a:pt x="13311" y="21156"/>
                  <a:pt x="13255" y="22292"/>
                </a:cubicBezTo>
                <a:cubicBezTo>
                  <a:pt x="13198" y="23427"/>
                  <a:pt x="12606" y="30081"/>
                  <a:pt x="14999" y="32062"/>
                </a:cubicBezTo>
                <a:cubicBezTo>
                  <a:pt x="16166" y="33027"/>
                  <a:pt x="18223" y="33275"/>
                  <a:pt x="20024" y="33275"/>
                </a:cubicBezTo>
                <a:cubicBezTo>
                  <a:pt x="21261" y="33275"/>
                  <a:pt x="22378" y="33158"/>
                  <a:pt x="23003" y="33077"/>
                </a:cubicBezTo>
                <a:cubicBezTo>
                  <a:pt x="23169" y="33057"/>
                  <a:pt x="23215" y="32840"/>
                  <a:pt x="23072" y="32754"/>
                </a:cubicBezTo>
                <a:cubicBezTo>
                  <a:pt x="22154" y="32202"/>
                  <a:pt x="20053" y="30662"/>
                  <a:pt x="18605" y="27458"/>
                </a:cubicBezTo>
                <a:cubicBezTo>
                  <a:pt x="16707" y="23256"/>
                  <a:pt x="16624" y="22136"/>
                  <a:pt x="17273" y="22061"/>
                </a:cubicBezTo>
                <a:cubicBezTo>
                  <a:pt x="17314" y="22056"/>
                  <a:pt x="17354" y="22054"/>
                  <a:pt x="17391" y="22054"/>
                </a:cubicBezTo>
                <a:cubicBezTo>
                  <a:pt x="17944" y="22054"/>
                  <a:pt x="18107" y="22582"/>
                  <a:pt x="18578" y="23980"/>
                </a:cubicBezTo>
                <a:cubicBezTo>
                  <a:pt x="19081" y="25474"/>
                  <a:pt x="21114" y="30836"/>
                  <a:pt x="24093" y="32184"/>
                </a:cubicBezTo>
                <a:cubicBezTo>
                  <a:pt x="24093" y="32184"/>
                  <a:pt x="24517" y="32507"/>
                  <a:pt x="25518" y="32507"/>
                </a:cubicBezTo>
                <a:cubicBezTo>
                  <a:pt x="26229" y="32507"/>
                  <a:pt x="27232" y="32343"/>
                  <a:pt x="28580" y="31785"/>
                </a:cubicBezTo>
                <a:cubicBezTo>
                  <a:pt x="28723" y="31726"/>
                  <a:pt x="28729" y="31527"/>
                  <a:pt x="28590" y="31463"/>
                </a:cubicBezTo>
                <a:cubicBezTo>
                  <a:pt x="27488" y="30963"/>
                  <a:pt x="24236" y="29174"/>
                  <a:pt x="22540" y="24885"/>
                </a:cubicBezTo>
                <a:cubicBezTo>
                  <a:pt x="22540" y="24885"/>
                  <a:pt x="21419" y="22521"/>
                  <a:pt x="22404" y="22502"/>
                </a:cubicBezTo>
                <a:cubicBezTo>
                  <a:pt x="22407" y="22501"/>
                  <a:pt x="22410" y="22501"/>
                  <a:pt x="22413" y="22501"/>
                </a:cubicBezTo>
                <a:cubicBezTo>
                  <a:pt x="23391" y="22501"/>
                  <a:pt x="23701" y="25933"/>
                  <a:pt x="25791" y="28176"/>
                </a:cubicBezTo>
                <a:cubicBezTo>
                  <a:pt x="27338" y="29839"/>
                  <a:pt x="28353" y="30664"/>
                  <a:pt x="29556" y="30664"/>
                </a:cubicBezTo>
                <a:cubicBezTo>
                  <a:pt x="29982" y="30664"/>
                  <a:pt x="30431" y="30561"/>
                  <a:pt x="30935" y="30355"/>
                </a:cubicBezTo>
                <a:cubicBezTo>
                  <a:pt x="32636" y="29660"/>
                  <a:pt x="34275" y="27190"/>
                  <a:pt x="35961" y="27190"/>
                </a:cubicBezTo>
                <a:cubicBezTo>
                  <a:pt x="36122" y="27190"/>
                  <a:pt x="36284" y="27212"/>
                  <a:pt x="36446" y="27261"/>
                </a:cubicBezTo>
                <a:cubicBezTo>
                  <a:pt x="36463" y="27266"/>
                  <a:pt x="36480" y="27269"/>
                  <a:pt x="36497" y="27269"/>
                </a:cubicBezTo>
                <a:cubicBezTo>
                  <a:pt x="36584" y="27269"/>
                  <a:pt x="36662" y="27201"/>
                  <a:pt x="36669" y="27107"/>
                </a:cubicBezTo>
                <a:cubicBezTo>
                  <a:pt x="36716" y="26373"/>
                  <a:pt x="36913" y="24069"/>
                  <a:pt x="37567" y="22623"/>
                </a:cubicBezTo>
                <a:cubicBezTo>
                  <a:pt x="38298" y="21007"/>
                  <a:pt x="37095" y="19207"/>
                  <a:pt x="34186" y="19207"/>
                </a:cubicBezTo>
                <a:cubicBezTo>
                  <a:pt x="33969" y="19207"/>
                  <a:pt x="33741" y="19217"/>
                  <a:pt x="33505" y="19238"/>
                </a:cubicBezTo>
                <a:cubicBezTo>
                  <a:pt x="31546" y="19411"/>
                  <a:pt x="29908" y="19656"/>
                  <a:pt x="28842" y="19656"/>
                </a:cubicBezTo>
                <a:cubicBezTo>
                  <a:pt x="28059" y="19656"/>
                  <a:pt x="27584" y="19523"/>
                  <a:pt x="27519" y="19133"/>
                </a:cubicBezTo>
                <a:cubicBezTo>
                  <a:pt x="27427" y="18579"/>
                  <a:pt x="29472" y="17812"/>
                  <a:pt x="32180" y="17812"/>
                </a:cubicBezTo>
                <a:cubicBezTo>
                  <a:pt x="33869" y="17812"/>
                  <a:pt x="35815" y="18110"/>
                  <a:pt x="37661" y="18946"/>
                </a:cubicBezTo>
                <a:cubicBezTo>
                  <a:pt x="37687" y="18957"/>
                  <a:pt x="37712" y="18962"/>
                  <a:pt x="37737" y="18962"/>
                </a:cubicBezTo>
                <a:cubicBezTo>
                  <a:pt x="37852" y="18962"/>
                  <a:pt x="37947" y="18849"/>
                  <a:pt x="37901" y="18728"/>
                </a:cubicBezTo>
                <a:cubicBezTo>
                  <a:pt x="37625" y="17988"/>
                  <a:pt x="37035" y="16339"/>
                  <a:pt x="36595" y="14646"/>
                </a:cubicBezTo>
                <a:cubicBezTo>
                  <a:pt x="36293" y="13487"/>
                  <a:pt x="34901" y="13072"/>
                  <a:pt x="33305" y="13072"/>
                </a:cubicBezTo>
                <a:cubicBezTo>
                  <a:pt x="31758" y="13072"/>
                  <a:pt x="30018" y="13462"/>
                  <a:pt x="28892" y="13939"/>
                </a:cubicBezTo>
                <a:cubicBezTo>
                  <a:pt x="27045" y="14724"/>
                  <a:pt x="24457" y="16269"/>
                  <a:pt x="23267" y="16269"/>
                </a:cubicBezTo>
                <a:cubicBezTo>
                  <a:pt x="22984" y="16269"/>
                  <a:pt x="22780" y="16182"/>
                  <a:pt x="22684" y="15977"/>
                </a:cubicBezTo>
                <a:cubicBezTo>
                  <a:pt x="22193" y="14925"/>
                  <a:pt x="27416" y="11580"/>
                  <a:pt x="35226" y="11552"/>
                </a:cubicBezTo>
                <a:cubicBezTo>
                  <a:pt x="35384" y="11552"/>
                  <a:pt x="35463" y="11361"/>
                  <a:pt x="35349" y="11252"/>
                </a:cubicBezTo>
                <a:cubicBezTo>
                  <a:pt x="34879" y="10802"/>
                  <a:pt x="34015" y="9936"/>
                  <a:pt x="33570" y="9257"/>
                </a:cubicBezTo>
                <a:cubicBezTo>
                  <a:pt x="33018" y="8412"/>
                  <a:pt x="31966" y="7334"/>
                  <a:pt x="31719" y="7085"/>
                </a:cubicBezTo>
                <a:cubicBezTo>
                  <a:pt x="31686" y="7052"/>
                  <a:pt x="31642" y="7034"/>
                  <a:pt x="31596" y="7034"/>
                </a:cubicBezTo>
                <a:cubicBezTo>
                  <a:pt x="31594" y="7034"/>
                  <a:pt x="31593" y="7034"/>
                  <a:pt x="31592" y="7034"/>
                </a:cubicBezTo>
                <a:cubicBezTo>
                  <a:pt x="30943" y="7051"/>
                  <a:pt x="26183" y="7251"/>
                  <a:pt x="23860" y="9490"/>
                </a:cubicBezTo>
                <a:cubicBezTo>
                  <a:pt x="21689" y="11583"/>
                  <a:pt x="20364" y="12688"/>
                  <a:pt x="19563" y="12688"/>
                </a:cubicBezTo>
                <a:cubicBezTo>
                  <a:pt x="19443" y="12688"/>
                  <a:pt x="19334" y="12663"/>
                  <a:pt x="19236" y="12613"/>
                </a:cubicBezTo>
                <a:cubicBezTo>
                  <a:pt x="18494" y="12233"/>
                  <a:pt x="19464" y="8294"/>
                  <a:pt x="30438" y="6029"/>
                </a:cubicBezTo>
                <a:cubicBezTo>
                  <a:pt x="30582" y="6000"/>
                  <a:pt x="30631" y="5817"/>
                  <a:pt x="30518" y="5723"/>
                </a:cubicBezTo>
                <a:cubicBezTo>
                  <a:pt x="29760" y="5095"/>
                  <a:pt x="27514" y="3358"/>
                  <a:pt x="24709" y="2350"/>
                </a:cubicBezTo>
                <a:cubicBezTo>
                  <a:pt x="24688" y="2343"/>
                  <a:pt x="24666" y="2339"/>
                  <a:pt x="24644" y="2339"/>
                </a:cubicBezTo>
                <a:cubicBezTo>
                  <a:pt x="24269" y="2354"/>
                  <a:pt x="20770" y="2592"/>
                  <a:pt x="17480" y="6796"/>
                </a:cubicBezTo>
                <a:cubicBezTo>
                  <a:pt x="14991" y="9975"/>
                  <a:pt x="14518" y="10447"/>
                  <a:pt x="14244" y="10447"/>
                </a:cubicBezTo>
                <a:cubicBezTo>
                  <a:pt x="14134" y="10447"/>
                  <a:pt x="14056" y="10372"/>
                  <a:pt x="13894" y="10364"/>
                </a:cubicBezTo>
                <a:cubicBezTo>
                  <a:pt x="13345" y="10336"/>
                  <a:pt x="13916" y="5163"/>
                  <a:pt x="20987" y="1241"/>
                </a:cubicBezTo>
                <a:cubicBezTo>
                  <a:pt x="21242" y="1099"/>
                  <a:pt x="21189" y="716"/>
                  <a:pt x="20903" y="657"/>
                </a:cubicBezTo>
                <a:cubicBezTo>
                  <a:pt x="19718" y="407"/>
                  <a:pt x="17394" y="1"/>
                  <a:pt x="14833" y="1"/>
                </a:cubicBezTo>
                <a:close/>
              </a:path>
            </a:pathLst>
          </a:custGeom>
          <a:solidFill>
            <a:srgbClr val="5599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-240375" y="4823952"/>
            <a:ext cx="9624742" cy="467111"/>
          </a:xfrm>
          <a:custGeom>
            <a:avLst/>
            <a:gdLst/>
            <a:ahLst/>
            <a:cxnLst/>
            <a:rect l="l" t="t" r="r" b="b"/>
            <a:pathLst>
              <a:path w="158739" h="34665" extrusionOk="0">
                <a:moveTo>
                  <a:pt x="3007" y="1"/>
                </a:moveTo>
                <a:cubicBezTo>
                  <a:pt x="2827" y="1"/>
                  <a:pt x="2647" y="89"/>
                  <a:pt x="2585" y="260"/>
                </a:cubicBezTo>
                <a:cubicBezTo>
                  <a:pt x="2546" y="162"/>
                  <a:pt x="2444" y="114"/>
                  <a:pt x="2338" y="114"/>
                </a:cubicBezTo>
                <a:cubicBezTo>
                  <a:pt x="2253" y="114"/>
                  <a:pt x="2165" y="144"/>
                  <a:pt x="2103" y="202"/>
                </a:cubicBezTo>
                <a:cubicBezTo>
                  <a:pt x="1964" y="334"/>
                  <a:pt x="1933" y="542"/>
                  <a:pt x="1934" y="732"/>
                </a:cubicBezTo>
                <a:cubicBezTo>
                  <a:pt x="1891" y="703"/>
                  <a:pt x="1842" y="690"/>
                  <a:pt x="1793" y="690"/>
                </a:cubicBezTo>
                <a:cubicBezTo>
                  <a:pt x="1590" y="690"/>
                  <a:pt x="1378" y="915"/>
                  <a:pt x="1461" y="1116"/>
                </a:cubicBezTo>
                <a:cubicBezTo>
                  <a:pt x="1456" y="1116"/>
                  <a:pt x="1451" y="1116"/>
                  <a:pt x="1446" y="1116"/>
                </a:cubicBezTo>
                <a:cubicBezTo>
                  <a:pt x="1204" y="1116"/>
                  <a:pt x="980" y="1340"/>
                  <a:pt x="985" y="1583"/>
                </a:cubicBezTo>
                <a:cubicBezTo>
                  <a:pt x="582" y="1624"/>
                  <a:pt x="219" y="1848"/>
                  <a:pt x="0" y="2191"/>
                </a:cubicBezTo>
                <a:lnTo>
                  <a:pt x="0" y="34664"/>
                </a:lnTo>
                <a:lnTo>
                  <a:pt x="158739" y="34664"/>
                </a:lnTo>
                <a:lnTo>
                  <a:pt x="158730" y="4785"/>
                </a:lnTo>
                <a:cubicBezTo>
                  <a:pt x="157628" y="4757"/>
                  <a:pt x="156337" y="4614"/>
                  <a:pt x="155119" y="4614"/>
                </a:cubicBezTo>
                <a:cubicBezTo>
                  <a:pt x="155014" y="4614"/>
                  <a:pt x="154909" y="4615"/>
                  <a:pt x="154805" y="4617"/>
                </a:cubicBezTo>
                <a:cubicBezTo>
                  <a:pt x="154797" y="4618"/>
                  <a:pt x="154788" y="4618"/>
                  <a:pt x="154780" y="4618"/>
                </a:cubicBezTo>
                <a:cubicBezTo>
                  <a:pt x="154741" y="4618"/>
                  <a:pt x="154703" y="4614"/>
                  <a:pt x="154671" y="4593"/>
                </a:cubicBezTo>
                <a:cubicBezTo>
                  <a:pt x="154628" y="4564"/>
                  <a:pt x="154608" y="4510"/>
                  <a:pt x="154576" y="4469"/>
                </a:cubicBezTo>
                <a:cubicBezTo>
                  <a:pt x="154529" y="4409"/>
                  <a:pt x="154426" y="4374"/>
                  <a:pt x="154331" y="4374"/>
                </a:cubicBezTo>
                <a:cubicBezTo>
                  <a:pt x="154261" y="4374"/>
                  <a:pt x="154195" y="4394"/>
                  <a:pt x="154162" y="4439"/>
                </a:cubicBezTo>
                <a:cubicBezTo>
                  <a:pt x="154167" y="4355"/>
                  <a:pt x="154168" y="4264"/>
                  <a:pt x="154123" y="4194"/>
                </a:cubicBezTo>
                <a:cubicBezTo>
                  <a:pt x="154094" y="4149"/>
                  <a:pt x="154038" y="4119"/>
                  <a:pt x="153987" y="4119"/>
                </a:cubicBezTo>
                <a:cubicBezTo>
                  <a:pt x="153957" y="4119"/>
                  <a:pt x="153929" y="4129"/>
                  <a:pt x="153908" y="4153"/>
                </a:cubicBezTo>
                <a:cubicBezTo>
                  <a:pt x="154002" y="3972"/>
                  <a:pt x="153857" y="3787"/>
                  <a:pt x="153687" y="3787"/>
                </a:cubicBezTo>
                <a:cubicBezTo>
                  <a:pt x="153641" y="3787"/>
                  <a:pt x="153593" y="3801"/>
                  <a:pt x="153547" y="3831"/>
                </a:cubicBezTo>
                <a:cubicBezTo>
                  <a:pt x="153529" y="3730"/>
                  <a:pt x="153507" y="3624"/>
                  <a:pt x="153441" y="3545"/>
                </a:cubicBezTo>
                <a:cubicBezTo>
                  <a:pt x="153399" y="3496"/>
                  <a:pt x="153332" y="3465"/>
                  <a:pt x="153269" y="3465"/>
                </a:cubicBezTo>
                <a:cubicBezTo>
                  <a:pt x="153231" y="3465"/>
                  <a:pt x="153194" y="3477"/>
                  <a:pt x="153166" y="3503"/>
                </a:cubicBezTo>
                <a:cubicBezTo>
                  <a:pt x="153188" y="3360"/>
                  <a:pt x="153053" y="3224"/>
                  <a:pt x="152913" y="3224"/>
                </a:cubicBezTo>
                <a:cubicBezTo>
                  <a:pt x="152894" y="3224"/>
                  <a:pt x="152875" y="3226"/>
                  <a:pt x="152857" y="3231"/>
                </a:cubicBezTo>
                <a:cubicBezTo>
                  <a:pt x="152823" y="3130"/>
                  <a:pt x="152727" y="3063"/>
                  <a:pt x="152623" y="3063"/>
                </a:cubicBezTo>
                <a:cubicBezTo>
                  <a:pt x="152608" y="3063"/>
                  <a:pt x="152594" y="3065"/>
                  <a:pt x="152579" y="3067"/>
                </a:cubicBezTo>
                <a:cubicBezTo>
                  <a:pt x="152458" y="3090"/>
                  <a:pt x="152371" y="3198"/>
                  <a:pt x="152377" y="3321"/>
                </a:cubicBezTo>
                <a:cubicBezTo>
                  <a:pt x="152348" y="3278"/>
                  <a:pt x="152298" y="3258"/>
                  <a:pt x="152247" y="3258"/>
                </a:cubicBezTo>
                <a:cubicBezTo>
                  <a:pt x="152190" y="3258"/>
                  <a:pt x="152130" y="3282"/>
                  <a:pt x="152090" y="3323"/>
                </a:cubicBezTo>
                <a:cubicBezTo>
                  <a:pt x="152014" y="3402"/>
                  <a:pt x="151993" y="3517"/>
                  <a:pt x="151983" y="3626"/>
                </a:cubicBezTo>
                <a:cubicBezTo>
                  <a:pt x="151947" y="3607"/>
                  <a:pt x="151912" y="3598"/>
                  <a:pt x="151878" y="3598"/>
                </a:cubicBezTo>
                <a:cubicBezTo>
                  <a:pt x="151716" y="3598"/>
                  <a:pt x="151591" y="3792"/>
                  <a:pt x="151706" y="3946"/>
                </a:cubicBezTo>
                <a:cubicBezTo>
                  <a:pt x="151668" y="3920"/>
                  <a:pt x="151624" y="3907"/>
                  <a:pt x="151579" y="3907"/>
                </a:cubicBezTo>
                <a:cubicBezTo>
                  <a:pt x="151536" y="3907"/>
                  <a:pt x="151494" y="3919"/>
                  <a:pt x="151456" y="3944"/>
                </a:cubicBezTo>
                <a:cubicBezTo>
                  <a:pt x="151455" y="4043"/>
                  <a:pt x="151484" y="4139"/>
                  <a:pt x="151540" y="4221"/>
                </a:cubicBezTo>
                <a:cubicBezTo>
                  <a:pt x="151130" y="4247"/>
                  <a:pt x="150715" y="4319"/>
                  <a:pt x="150309" y="4377"/>
                </a:cubicBezTo>
                <a:cubicBezTo>
                  <a:pt x="150359" y="4255"/>
                  <a:pt x="150251" y="4102"/>
                  <a:pt x="150122" y="4102"/>
                </a:cubicBezTo>
                <a:cubicBezTo>
                  <a:pt x="150117" y="4102"/>
                  <a:pt x="150112" y="4102"/>
                  <a:pt x="150107" y="4103"/>
                </a:cubicBezTo>
                <a:cubicBezTo>
                  <a:pt x="150177" y="4033"/>
                  <a:pt x="150179" y="3919"/>
                  <a:pt x="150109" y="3848"/>
                </a:cubicBezTo>
                <a:cubicBezTo>
                  <a:pt x="150074" y="3813"/>
                  <a:pt x="150028" y="3795"/>
                  <a:pt x="149981" y="3795"/>
                </a:cubicBezTo>
                <a:cubicBezTo>
                  <a:pt x="149936" y="3795"/>
                  <a:pt x="149891" y="3812"/>
                  <a:pt x="149855" y="3846"/>
                </a:cubicBezTo>
                <a:cubicBezTo>
                  <a:pt x="149877" y="3767"/>
                  <a:pt x="149898" y="3682"/>
                  <a:pt x="149867" y="3607"/>
                </a:cubicBezTo>
                <a:cubicBezTo>
                  <a:pt x="149847" y="3555"/>
                  <a:pt x="149790" y="3518"/>
                  <a:pt x="149737" y="3518"/>
                </a:cubicBezTo>
                <a:cubicBezTo>
                  <a:pt x="149713" y="3518"/>
                  <a:pt x="149689" y="3526"/>
                  <a:pt x="149671" y="3545"/>
                </a:cubicBezTo>
                <a:cubicBezTo>
                  <a:pt x="149746" y="3458"/>
                  <a:pt x="149669" y="3310"/>
                  <a:pt x="149560" y="3278"/>
                </a:cubicBezTo>
                <a:cubicBezTo>
                  <a:pt x="149536" y="3272"/>
                  <a:pt x="149512" y="3269"/>
                  <a:pt x="149488" y="3269"/>
                </a:cubicBezTo>
                <a:cubicBezTo>
                  <a:pt x="149400" y="3269"/>
                  <a:pt x="149311" y="3309"/>
                  <a:pt x="149234" y="3356"/>
                </a:cubicBezTo>
                <a:cubicBezTo>
                  <a:pt x="149255" y="3217"/>
                  <a:pt x="149110" y="3102"/>
                  <a:pt x="148977" y="3102"/>
                </a:cubicBezTo>
                <a:cubicBezTo>
                  <a:pt x="148926" y="3102"/>
                  <a:pt x="148877" y="3119"/>
                  <a:pt x="148839" y="3156"/>
                </a:cubicBezTo>
                <a:cubicBezTo>
                  <a:pt x="148824" y="3047"/>
                  <a:pt x="148804" y="2927"/>
                  <a:pt x="148719" y="2855"/>
                </a:cubicBezTo>
                <a:cubicBezTo>
                  <a:pt x="148689" y="2828"/>
                  <a:pt x="148647" y="2816"/>
                  <a:pt x="148605" y="2816"/>
                </a:cubicBezTo>
                <a:cubicBezTo>
                  <a:pt x="148534" y="2816"/>
                  <a:pt x="148465" y="2853"/>
                  <a:pt x="148459" y="2922"/>
                </a:cubicBezTo>
                <a:cubicBezTo>
                  <a:pt x="148460" y="2788"/>
                  <a:pt x="148349" y="2663"/>
                  <a:pt x="148215" y="2649"/>
                </a:cubicBezTo>
                <a:cubicBezTo>
                  <a:pt x="148206" y="2648"/>
                  <a:pt x="148197" y="2648"/>
                  <a:pt x="148188" y="2648"/>
                </a:cubicBezTo>
                <a:cubicBezTo>
                  <a:pt x="148065" y="2648"/>
                  <a:pt x="147945" y="2741"/>
                  <a:pt x="147918" y="2863"/>
                </a:cubicBezTo>
                <a:cubicBezTo>
                  <a:pt x="147901" y="2781"/>
                  <a:pt x="147817" y="2737"/>
                  <a:pt x="147732" y="2737"/>
                </a:cubicBezTo>
                <a:cubicBezTo>
                  <a:pt x="147698" y="2737"/>
                  <a:pt x="147664" y="2744"/>
                  <a:pt x="147634" y="2759"/>
                </a:cubicBezTo>
                <a:cubicBezTo>
                  <a:pt x="147529" y="2811"/>
                  <a:pt x="147470" y="2922"/>
                  <a:pt x="147425" y="3031"/>
                </a:cubicBezTo>
                <a:cubicBezTo>
                  <a:pt x="147416" y="2914"/>
                  <a:pt x="147325" y="2822"/>
                  <a:pt x="147209" y="2809"/>
                </a:cubicBezTo>
                <a:cubicBezTo>
                  <a:pt x="147200" y="2808"/>
                  <a:pt x="147190" y="2807"/>
                  <a:pt x="147181" y="2807"/>
                </a:cubicBezTo>
                <a:cubicBezTo>
                  <a:pt x="147076" y="2807"/>
                  <a:pt x="146982" y="2876"/>
                  <a:pt x="146949" y="2978"/>
                </a:cubicBezTo>
                <a:cubicBezTo>
                  <a:pt x="146928" y="2847"/>
                  <a:pt x="146815" y="2751"/>
                  <a:pt x="146683" y="2751"/>
                </a:cubicBezTo>
                <a:cubicBezTo>
                  <a:pt x="146679" y="2751"/>
                  <a:pt x="146675" y="2751"/>
                  <a:pt x="146671" y="2751"/>
                </a:cubicBezTo>
                <a:cubicBezTo>
                  <a:pt x="146534" y="2756"/>
                  <a:pt x="146423" y="2862"/>
                  <a:pt x="146411" y="2998"/>
                </a:cubicBezTo>
                <a:cubicBezTo>
                  <a:pt x="146355" y="2872"/>
                  <a:pt x="146231" y="2793"/>
                  <a:pt x="146096" y="2793"/>
                </a:cubicBezTo>
                <a:cubicBezTo>
                  <a:pt x="146079" y="2793"/>
                  <a:pt x="146061" y="2794"/>
                  <a:pt x="146044" y="2797"/>
                </a:cubicBezTo>
                <a:cubicBezTo>
                  <a:pt x="145891" y="2820"/>
                  <a:pt x="145771" y="2944"/>
                  <a:pt x="145754" y="3099"/>
                </a:cubicBezTo>
                <a:cubicBezTo>
                  <a:pt x="145696" y="3077"/>
                  <a:pt x="145635" y="3067"/>
                  <a:pt x="145576" y="3067"/>
                </a:cubicBezTo>
                <a:cubicBezTo>
                  <a:pt x="145385" y="3067"/>
                  <a:pt x="145209" y="3174"/>
                  <a:pt x="145189" y="3371"/>
                </a:cubicBezTo>
                <a:cubicBezTo>
                  <a:pt x="145172" y="3367"/>
                  <a:pt x="145154" y="3366"/>
                  <a:pt x="145137" y="3366"/>
                </a:cubicBezTo>
                <a:cubicBezTo>
                  <a:pt x="144983" y="3366"/>
                  <a:pt x="144835" y="3512"/>
                  <a:pt x="144849" y="3670"/>
                </a:cubicBezTo>
                <a:cubicBezTo>
                  <a:pt x="144851" y="3695"/>
                  <a:pt x="144856" y="3724"/>
                  <a:pt x="144843" y="3746"/>
                </a:cubicBezTo>
                <a:cubicBezTo>
                  <a:pt x="144823" y="3778"/>
                  <a:pt x="144778" y="3777"/>
                  <a:pt x="144740" y="3783"/>
                </a:cubicBezTo>
                <a:cubicBezTo>
                  <a:pt x="144634" y="3800"/>
                  <a:pt x="144557" y="3899"/>
                  <a:pt x="144533" y="4003"/>
                </a:cubicBezTo>
                <a:cubicBezTo>
                  <a:pt x="144507" y="4108"/>
                  <a:pt x="144525" y="4216"/>
                  <a:pt x="144542" y="4322"/>
                </a:cubicBezTo>
                <a:cubicBezTo>
                  <a:pt x="144371" y="4313"/>
                  <a:pt x="144198" y="4308"/>
                  <a:pt x="144026" y="4308"/>
                </a:cubicBezTo>
                <a:cubicBezTo>
                  <a:pt x="143774" y="4308"/>
                  <a:pt x="143522" y="4319"/>
                  <a:pt x="143275" y="4352"/>
                </a:cubicBezTo>
                <a:cubicBezTo>
                  <a:pt x="143249" y="4221"/>
                  <a:pt x="143195" y="4087"/>
                  <a:pt x="143084" y="4015"/>
                </a:cubicBezTo>
                <a:cubicBezTo>
                  <a:pt x="143041" y="3988"/>
                  <a:pt x="142988" y="3974"/>
                  <a:pt x="142937" y="3974"/>
                </a:cubicBezTo>
                <a:cubicBezTo>
                  <a:pt x="142854" y="3974"/>
                  <a:pt x="142774" y="4010"/>
                  <a:pt x="142737" y="4082"/>
                </a:cubicBezTo>
                <a:cubicBezTo>
                  <a:pt x="142722" y="3906"/>
                  <a:pt x="142607" y="3755"/>
                  <a:pt x="142440" y="3693"/>
                </a:cubicBezTo>
                <a:cubicBezTo>
                  <a:pt x="142356" y="3663"/>
                  <a:pt x="142269" y="3638"/>
                  <a:pt x="142187" y="3638"/>
                </a:cubicBezTo>
                <a:cubicBezTo>
                  <a:pt x="142110" y="3638"/>
                  <a:pt x="142038" y="3660"/>
                  <a:pt x="141980" y="3720"/>
                </a:cubicBezTo>
                <a:cubicBezTo>
                  <a:pt x="141816" y="3159"/>
                  <a:pt x="141398" y="2620"/>
                  <a:pt x="140820" y="2530"/>
                </a:cubicBezTo>
                <a:cubicBezTo>
                  <a:pt x="140756" y="2520"/>
                  <a:pt x="140692" y="2515"/>
                  <a:pt x="140627" y="2515"/>
                </a:cubicBezTo>
                <a:cubicBezTo>
                  <a:pt x="140425" y="2515"/>
                  <a:pt x="140221" y="2559"/>
                  <a:pt x="140023" y="2606"/>
                </a:cubicBezTo>
                <a:cubicBezTo>
                  <a:pt x="139882" y="2640"/>
                  <a:pt x="139740" y="2675"/>
                  <a:pt x="139607" y="2735"/>
                </a:cubicBezTo>
                <a:cubicBezTo>
                  <a:pt x="139342" y="2856"/>
                  <a:pt x="139144" y="3089"/>
                  <a:pt x="138940" y="3295"/>
                </a:cubicBezTo>
                <a:cubicBezTo>
                  <a:pt x="138792" y="3150"/>
                  <a:pt x="138584" y="3071"/>
                  <a:pt x="138377" y="3071"/>
                </a:cubicBezTo>
                <a:cubicBezTo>
                  <a:pt x="138288" y="3071"/>
                  <a:pt x="138199" y="3086"/>
                  <a:pt x="138115" y="3117"/>
                </a:cubicBezTo>
                <a:cubicBezTo>
                  <a:pt x="137836" y="3218"/>
                  <a:pt x="137586" y="3571"/>
                  <a:pt x="137558" y="3866"/>
                </a:cubicBezTo>
                <a:cubicBezTo>
                  <a:pt x="137110" y="3887"/>
                  <a:pt x="136624" y="3878"/>
                  <a:pt x="136177" y="3899"/>
                </a:cubicBezTo>
                <a:cubicBezTo>
                  <a:pt x="136235" y="3742"/>
                  <a:pt x="136111" y="3597"/>
                  <a:pt x="135968" y="3597"/>
                </a:cubicBezTo>
                <a:cubicBezTo>
                  <a:pt x="135931" y="3597"/>
                  <a:pt x="135893" y="3607"/>
                  <a:pt x="135856" y="3629"/>
                </a:cubicBezTo>
                <a:cubicBezTo>
                  <a:pt x="135915" y="3434"/>
                  <a:pt x="135765" y="3214"/>
                  <a:pt x="135569" y="3164"/>
                </a:cubicBezTo>
                <a:cubicBezTo>
                  <a:pt x="135531" y="3154"/>
                  <a:pt x="135494" y="3150"/>
                  <a:pt x="135457" y="3150"/>
                </a:cubicBezTo>
                <a:cubicBezTo>
                  <a:pt x="135299" y="3150"/>
                  <a:pt x="135147" y="3234"/>
                  <a:pt x="135046" y="3365"/>
                </a:cubicBezTo>
                <a:cubicBezTo>
                  <a:pt x="135060" y="3274"/>
                  <a:pt x="134996" y="3188"/>
                  <a:pt x="134905" y="3177"/>
                </a:cubicBezTo>
                <a:cubicBezTo>
                  <a:pt x="134898" y="3176"/>
                  <a:pt x="134891" y="3176"/>
                  <a:pt x="134885" y="3176"/>
                </a:cubicBezTo>
                <a:cubicBezTo>
                  <a:pt x="134800" y="3176"/>
                  <a:pt x="134729" y="3240"/>
                  <a:pt x="134721" y="3326"/>
                </a:cubicBezTo>
                <a:cubicBezTo>
                  <a:pt x="134691" y="3218"/>
                  <a:pt x="134592" y="3147"/>
                  <a:pt x="134484" y="3147"/>
                </a:cubicBezTo>
                <a:cubicBezTo>
                  <a:pt x="134471" y="3147"/>
                  <a:pt x="134457" y="3148"/>
                  <a:pt x="134443" y="3150"/>
                </a:cubicBezTo>
                <a:cubicBezTo>
                  <a:pt x="134319" y="3172"/>
                  <a:pt x="134232" y="3283"/>
                  <a:pt x="134239" y="3409"/>
                </a:cubicBezTo>
                <a:cubicBezTo>
                  <a:pt x="134203" y="3322"/>
                  <a:pt x="134114" y="3281"/>
                  <a:pt x="134020" y="3281"/>
                </a:cubicBezTo>
                <a:cubicBezTo>
                  <a:pt x="133943" y="3281"/>
                  <a:pt x="133862" y="3309"/>
                  <a:pt x="133807" y="3363"/>
                </a:cubicBezTo>
                <a:cubicBezTo>
                  <a:pt x="133685" y="3482"/>
                  <a:pt x="133667" y="3654"/>
                  <a:pt x="133683" y="3824"/>
                </a:cubicBezTo>
                <a:cubicBezTo>
                  <a:pt x="133489" y="3814"/>
                  <a:pt x="133296" y="3810"/>
                  <a:pt x="133103" y="3810"/>
                </a:cubicBezTo>
                <a:cubicBezTo>
                  <a:pt x="133042" y="3810"/>
                  <a:pt x="132981" y="3810"/>
                  <a:pt x="132920" y="3811"/>
                </a:cubicBezTo>
                <a:cubicBezTo>
                  <a:pt x="132943" y="3709"/>
                  <a:pt x="132951" y="3598"/>
                  <a:pt x="132902" y="3507"/>
                </a:cubicBezTo>
                <a:cubicBezTo>
                  <a:pt x="132865" y="3441"/>
                  <a:pt x="132789" y="3392"/>
                  <a:pt x="132716" y="3392"/>
                </a:cubicBezTo>
                <a:cubicBezTo>
                  <a:pt x="132689" y="3392"/>
                  <a:pt x="132663" y="3399"/>
                  <a:pt x="132638" y="3414"/>
                </a:cubicBezTo>
                <a:cubicBezTo>
                  <a:pt x="132682" y="3316"/>
                  <a:pt x="132676" y="3187"/>
                  <a:pt x="132595" y="3115"/>
                </a:cubicBezTo>
                <a:cubicBezTo>
                  <a:pt x="132565" y="3089"/>
                  <a:pt x="132524" y="3076"/>
                  <a:pt x="132483" y="3076"/>
                </a:cubicBezTo>
                <a:cubicBezTo>
                  <a:pt x="132416" y="3076"/>
                  <a:pt x="132350" y="3111"/>
                  <a:pt x="132333" y="3176"/>
                </a:cubicBezTo>
                <a:cubicBezTo>
                  <a:pt x="132354" y="3061"/>
                  <a:pt x="132372" y="2934"/>
                  <a:pt x="132309" y="2837"/>
                </a:cubicBezTo>
                <a:cubicBezTo>
                  <a:pt x="132276" y="2785"/>
                  <a:pt x="132211" y="2756"/>
                  <a:pt x="132151" y="2756"/>
                </a:cubicBezTo>
                <a:cubicBezTo>
                  <a:pt x="132098" y="2756"/>
                  <a:pt x="132048" y="2779"/>
                  <a:pt x="132030" y="2831"/>
                </a:cubicBezTo>
                <a:cubicBezTo>
                  <a:pt x="132023" y="2721"/>
                  <a:pt x="131920" y="2626"/>
                  <a:pt x="131810" y="2626"/>
                </a:cubicBezTo>
                <a:cubicBezTo>
                  <a:pt x="131807" y="2626"/>
                  <a:pt x="131805" y="2626"/>
                  <a:pt x="131802" y="2627"/>
                </a:cubicBezTo>
                <a:cubicBezTo>
                  <a:pt x="131688" y="2633"/>
                  <a:pt x="131591" y="2739"/>
                  <a:pt x="131595" y="2852"/>
                </a:cubicBezTo>
                <a:cubicBezTo>
                  <a:pt x="131551" y="2758"/>
                  <a:pt x="131457" y="2700"/>
                  <a:pt x="131357" y="2700"/>
                </a:cubicBezTo>
                <a:cubicBezTo>
                  <a:pt x="131340" y="2700"/>
                  <a:pt x="131324" y="2702"/>
                  <a:pt x="131307" y="2705"/>
                </a:cubicBezTo>
                <a:cubicBezTo>
                  <a:pt x="131189" y="2728"/>
                  <a:pt x="131100" y="2828"/>
                  <a:pt x="131093" y="2949"/>
                </a:cubicBezTo>
                <a:cubicBezTo>
                  <a:pt x="131054" y="2874"/>
                  <a:pt x="130977" y="2829"/>
                  <a:pt x="130895" y="2829"/>
                </a:cubicBezTo>
                <a:cubicBezTo>
                  <a:pt x="130886" y="2829"/>
                  <a:pt x="130876" y="2829"/>
                  <a:pt x="130866" y="2831"/>
                </a:cubicBezTo>
                <a:cubicBezTo>
                  <a:pt x="130776" y="2844"/>
                  <a:pt x="130591" y="2948"/>
                  <a:pt x="130576" y="3038"/>
                </a:cubicBezTo>
                <a:cubicBezTo>
                  <a:pt x="130528" y="2829"/>
                  <a:pt x="130369" y="2665"/>
                  <a:pt x="130162" y="2612"/>
                </a:cubicBezTo>
                <a:cubicBezTo>
                  <a:pt x="130122" y="2602"/>
                  <a:pt x="130081" y="2597"/>
                  <a:pt x="130040" y="2597"/>
                </a:cubicBezTo>
                <a:cubicBezTo>
                  <a:pt x="129874" y="2597"/>
                  <a:pt x="129710" y="2674"/>
                  <a:pt x="129603" y="2803"/>
                </a:cubicBezTo>
                <a:cubicBezTo>
                  <a:pt x="129665" y="2701"/>
                  <a:pt x="129545" y="2567"/>
                  <a:pt x="129426" y="2567"/>
                </a:cubicBezTo>
                <a:cubicBezTo>
                  <a:pt x="129426" y="2567"/>
                  <a:pt x="129425" y="2567"/>
                  <a:pt x="129425" y="2567"/>
                </a:cubicBezTo>
                <a:cubicBezTo>
                  <a:pt x="129305" y="2569"/>
                  <a:pt x="129204" y="2652"/>
                  <a:pt x="129113" y="2729"/>
                </a:cubicBezTo>
                <a:cubicBezTo>
                  <a:pt x="129106" y="2606"/>
                  <a:pt x="129011" y="2506"/>
                  <a:pt x="128889" y="2492"/>
                </a:cubicBezTo>
                <a:cubicBezTo>
                  <a:pt x="128879" y="2492"/>
                  <a:pt x="128870" y="2491"/>
                  <a:pt x="128861" y="2491"/>
                </a:cubicBezTo>
                <a:cubicBezTo>
                  <a:pt x="128749" y="2491"/>
                  <a:pt x="128648" y="2565"/>
                  <a:pt x="128618" y="2676"/>
                </a:cubicBezTo>
                <a:cubicBezTo>
                  <a:pt x="128616" y="2560"/>
                  <a:pt x="128500" y="2467"/>
                  <a:pt x="128384" y="2467"/>
                </a:cubicBezTo>
                <a:cubicBezTo>
                  <a:pt x="128383" y="2467"/>
                  <a:pt x="128382" y="2467"/>
                  <a:pt x="128382" y="2467"/>
                </a:cubicBezTo>
                <a:cubicBezTo>
                  <a:pt x="128265" y="2468"/>
                  <a:pt x="128158" y="2544"/>
                  <a:pt x="128094" y="2642"/>
                </a:cubicBezTo>
                <a:cubicBezTo>
                  <a:pt x="128110" y="2512"/>
                  <a:pt x="128011" y="2378"/>
                  <a:pt x="127881" y="2356"/>
                </a:cubicBezTo>
                <a:cubicBezTo>
                  <a:pt x="127868" y="2354"/>
                  <a:pt x="127855" y="2353"/>
                  <a:pt x="127843" y="2353"/>
                </a:cubicBezTo>
                <a:cubicBezTo>
                  <a:pt x="127726" y="2353"/>
                  <a:pt x="127610" y="2441"/>
                  <a:pt x="127586" y="2556"/>
                </a:cubicBezTo>
                <a:cubicBezTo>
                  <a:pt x="127551" y="2378"/>
                  <a:pt x="127417" y="2235"/>
                  <a:pt x="127241" y="2191"/>
                </a:cubicBezTo>
                <a:cubicBezTo>
                  <a:pt x="127213" y="2184"/>
                  <a:pt x="127183" y="2181"/>
                  <a:pt x="127152" y="2181"/>
                </a:cubicBezTo>
                <a:cubicBezTo>
                  <a:pt x="126995" y="2181"/>
                  <a:pt x="126817" y="2265"/>
                  <a:pt x="126728" y="2384"/>
                </a:cubicBezTo>
                <a:cubicBezTo>
                  <a:pt x="126740" y="2270"/>
                  <a:pt x="126666" y="2167"/>
                  <a:pt x="126555" y="2141"/>
                </a:cubicBezTo>
                <a:cubicBezTo>
                  <a:pt x="126538" y="2137"/>
                  <a:pt x="126521" y="2135"/>
                  <a:pt x="126505" y="2135"/>
                </a:cubicBezTo>
                <a:cubicBezTo>
                  <a:pt x="126412" y="2135"/>
                  <a:pt x="126326" y="2194"/>
                  <a:pt x="126294" y="2286"/>
                </a:cubicBezTo>
                <a:cubicBezTo>
                  <a:pt x="126282" y="2191"/>
                  <a:pt x="126184" y="2122"/>
                  <a:pt x="126088" y="2122"/>
                </a:cubicBezTo>
                <a:cubicBezTo>
                  <a:pt x="126078" y="2122"/>
                  <a:pt x="126068" y="2123"/>
                  <a:pt x="126059" y="2124"/>
                </a:cubicBezTo>
                <a:cubicBezTo>
                  <a:pt x="125954" y="2140"/>
                  <a:pt x="125869" y="2224"/>
                  <a:pt x="125829" y="2323"/>
                </a:cubicBezTo>
                <a:cubicBezTo>
                  <a:pt x="125774" y="2191"/>
                  <a:pt x="125655" y="2127"/>
                  <a:pt x="125535" y="2127"/>
                </a:cubicBezTo>
                <a:cubicBezTo>
                  <a:pt x="125403" y="2127"/>
                  <a:pt x="125271" y="2206"/>
                  <a:pt x="125228" y="2358"/>
                </a:cubicBezTo>
                <a:cubicBezTo>
                  <a:pt x="125105" y="2294"/>
                  <a:pt x="124969" y="2261"/>
                  <a:pt x="124833" y="2261"/>
                </a:cubicBezTo>
                <a:cubicBezTo>
                  <a:pt x="124713" y="2261"/>
                  <a:pt x="124592" y="2287"/>
                  <a:pt x="124480" y="2338"/>
                </a:cubicBezTo>
                <a:cubicBezTo>
                  <a:pt x="124244" y="2447"/>
                  <a:pt x="124032" y="2633"/>
                  <a:pt x="123976" y="2886"/>
                </a:cubicBezTo>
                <a:cubicBezTo>
                  <a:pt x="123995" y="2760"/>
                  <a:pt x="123866" y="2655"/>
                  <a:pt x="123745" y="2655"/>
                </a:cubicBezTo>
                <a:cubicBezTo>
                  <a:pt x="123703" y="2655"/>
                  <a:pt x="123662" y="2668"/>
                  <a:pt x="123629" y="2698"/>
                </a:cubicBezTo>
                <a:cubicBezTo>
                  <a:pt x="123651" y="2543"/>
                  <a:pt x="123527" y="2435"/>
                  <a:pt x="123399" y="2435"/>
                </a:cubicBezTo>
                <a:cubicBezTo>
                  <a:pt x="123336" y="2435"/>
                  <a:pt x="123271" y="2462"/>
                  <a:pt x="123223" y="2524"/>
                </a:cubicBezTo>
                <a:cubicBezTo>
                  <a:pt x="123216" y="2378"/>
                  <a:pt x="123098" y="2291"/>
                  <a:pt x="122978" y="2291"/>
                </a:cubicBezTo>
                <a:cubicBezTo>
                  <a:pt x="122899" y="2291"/>
                  <a:pt x="122819" y="2329"/>
                  <a:pt x="122770" y="2413"/>
                </a:cubicBezTo>
                <a:cubicBezTo>
                  <a:pt x="122796" y="2284"/>
                  <a:pt x="122710" y="2141"/>
                  <a:pt x="122583" y="2105"/>
                </a:cubicBezTo>
                <a:cubicBezTo>
                  <a:pt x="122561" y="2099"/>
                  <a:pt x="122539" y="2096"/>
                  <a:pt x="122517" y="2096"/>
                </a:cubicBezTo>
                <a:cubicBezTo>
                  <a:pt x="122409" y="2096"/>
                  <a:pt x="122301" y="2165"/>
                  <a:pt x="122262" y="2267"/>
                </a:cubicBezTo>
                <a:cubicBezTo>
                  <a:pt x="122224" y="2150"/>
                  <a:pt x="122115" y="2072"/>
                  <a:pt x="121995" y="2072"/>
                </a:cubicBezTo>
                <a:cubicBezTo>
                  <a:pt x="121986" y="2072"/>
                  <a:pt x="121977" y="2073"/>
                  <a:pt x="121967" y="2074"/>
                </a:cubicBezTo>
                <a:cubicBezTo>
                  <a:pt x="121836" y="2087"/>
                  <a:pt x="121732" y="2191"/>
                  <a:pt x="121716" y="2321"/>
                </a:cubicBezTo>
                <a:cubicBezTo>
                  <a:pt x="121667" y="2239"/>
                  <a:pt x="121578" y="2191"/>
                  <a:pt x="121486" y="2191"/>
                </a:cubicBezTo>
                <a:cubicBezTo>
                  <a:pt x="121455" y="2191"/>
                  <a:pt x="121423" y="2197"/>
                  <a:pt x="121391" y="2209"/>
                </a:cubicBezTo>
                <a:cubicBezTo>
                  <a:pt x="121271" y="2256"/>
                  <a:pt x="121201" y="2384"/>
                  <a:pt x="121226" y="2511"/>
                </a:cubicBezTo>
                <a:cubicBezTo>
                  <a:pt x="121185" y="2471"/>
                  <a:pt x="121132" y="2452"/>
                  <a:pt x="121078" y="2452"/>
                </a:cubicBezTo>
                <a:cubicBezTo>
                  <a:pt x="121034" y="2452"/>
                  <a:pt x="120991" y="2465"/>
                  <a:pt x="120953" y="2491"/>
                </a:cubicBezTo>
                <a:cubicBezTo>
                  <a:pt x="120870" y="2552"/>
                  <a:pt x="120841" y="2663"/>
                  <a:pt x="120884" y="2757"/>
                </a:cubicBezTo>
                <a:cubicBezTo>
                  <a:pt x="120883" y="2757"/>
                  <a:pt x="120881" y="2757"/>
                  <a:pt x="120879" y="2757"/>
                </a:cubicBezTo>
                <a:cubicBezTo>
                  <a:pt x="120677" y="2757"/>
                  <a:pt x="120541" y="3038"/>
                  <a:pt x="120668" y="3196"/>
                </a:cubicBezTo>
                <a:cubicBezTo>
                  <a:pt x="120637" y="3187"/>
                  <a:pt x="120605" y="3182"/>
                  <a:pt x="120572" y="3182"/>
                </a:cubicBezTo>
                <a:cubicBezTo>
                  <a:pt x="120440" y="3182"/>
                  <a:pt x="120307" y="3259"/>
                  <a:pt x="120249" y="3380"/>
                </a:cubicBezTo>
                <a:cubicBezTo>
                  <a:pt x="120167" y="3309"/>
                  <a:pt x="120059" y="3275"/>
                  <a:pt x="119949" y="3275"/>
                </a:cubicBezTo>
                <a:cubicBezTo>
                  <a:pt x="119797" y="3275"/>
                  <a:pt x="119642" y="3339"/>
                  <a:pt x="119548" y="3455"/>
                </a:cubicBezTo>
                <a:cubicBezTo>
                  <a:pt x="119443" y="3449"/>
                  <a:pt x="119338" y="3447"/>
                  <a:pt x="119234" y="3447"/>
                </a:cubicBezTo>
                <a:cubicBezTo>
                  <a:pt x="118769" y="3447"/>
                  <a:pt x="118309" y="3490"/>
                  <a:pt x="117843" y="3490"/>
                </a:cubicBezTo>
                <a:cubicBezTo>
                  <a:pt x="117819" y="3490"/>
                  <a:pt x="117794" y="3490"/>
                  <a:pt x="117770" y="3490"/>
                </a:cubicBezTo>
                <a:cubicBezTo>
                  <a:pt x="117512" y="3487"/>
                  <a:pt x="117254" y="3486"/>
                  <a:pt x="116996" y="3486"/>
                </a:cubicBezTo>
                <a:cubicBezTo>
                  <a:pt x="112096" y="3486"/>
                  <a:pt x="107206" y="3934"/>
                  <a:pt x="102333" y="4466"/>
                </a:cubicBezTo>
                <a:cubicBezTo>
                  <a:pt x="102037" y="4499"/>
                  <a:pt x="101737" y="4547"/>
                  <a:pt x="101443" y="4547"/>
                </a:cubicBezTo>
                <a:cubicBezTo>
                  <a:pt x="101249" y="4547"/>
                  <a:pt x="101058" y="4526"/>
                  <a:pt x="100870" y="4466"/>
                </a:cubicBezTo>
                <a:cubicBezTo>
                  <a:pt x="100940" y="4138"/>
                  <a:pt x="100728" y="3792"/>
                  <a:pt x="100431" y="3633"/>
                </a:cubicBezTo>
                <a:cubicBezTo>
                  <a:pt x="100428" y="3523"/>
                  <a:pt x="100340" y="3461"/>
                  <a:pt x="100252" y="3461"/>
                </a:cubicBezTo>
                <a:cubicBezTo>
                  <a:pt x="100186" y="3461"/>
                  <a:pt x="100119" y="3497"/>
                  <a:pt x="100089" y="3574"/>
                </a:cubicBezTo>
                <a:cubicBezTo>
                  <a:pt x="100134" y="3455"/>
                  <a:pt x="100031" y="3323"/>
                  <a:pt x="99909" y="3287"/>
                </a:cubicBezTo>
                <a:cubicBezTo>
                  <a:pt x="99871" y="3276"/>
                  <a:pt x="99833" y="3271"/>
                  <a:pt x="99794" y="3271"/>
                </a:cubicBezTo>
                <a:cubicBezTo>
                  <a:pt x="99708" y="3271"/>
                  <a:pt x="99620" y="3293"/>
                  <a:pt x="99535" y="3315"/>
                </a:cubicBezTo>
                <a:cubicBezTo>
                  <a:pt x="99572" y="3129"/>
                  <a:pt x="99426" y="2978"/>
                  <a:pt x="99261" y="2978"/>
                </a:cubicBezTo>
                <a:cubicBezTo>
                  <a:pt x="99212" y="2978"/>
                  <a:pt x="99161" y="2992"/>
                  <a:pt x="99114" y="3021"/>
                </a:cubicBezTo>
                <a:cubicBezTo>
                  <a:pt x="99156" y="2882"/>
                  <a:pt x="99099" y="2734"/>
                  <a:pt x="98976" y="2659"/>
                </a:cubicBezTo>
                <a:cubicBezTo>
                  <a:pt x="98925" y="2629"/>
                  <a:pt x="98869" y="2614"/>
                  <a:pt x="98813" y="2614"/>
                </a:cubicBezTo>
                <a:cubicBezTo>
                  <a:pt x="98732" y="2614"/>
                  <a:pt x="98652" y="2645"/>
                  <a:pt x="98591" y="2705"/>
                </a:cubicBezTo>
                <a:cubicBezTo>
                  <a:pt x="98569" y="2398"/>
                  <a:pt x="98383" y="2071"/>
                  <a:pt x="98081" y="2014"/>
                </a:cubicBezTo>
                <a:cubicBezTo>
                  <a:pt x="98061" y="2010"/>
                  <a:pt x="98040" y="2009"/>
                  <a:pt x="98019" y="2009"/>
                </a:cubicBezTo>
                <a:cubicBezTo>
                  <a:pt x="97856" y="2009"/>
                  <a:pt x="97665" y="2116"/>
                  <a:pt x="97564" y="2234"/>
                </a:cubicBezTo>
                <a:cubicBezTo>
                  <a:pt x="97554" y="2144"/>
                  <a:pt x="97479" y="2079"/>
                  <a:pt x="97391" y="2079"/>
                </a:cubicBezTo>
                <a:cubicBezTo>
                  <a:pt x="97383" y="2079"/>
                  <a:pt x="97375" y="2080"/>
                  <a:pt x="97367" y="2081"/>
                </a:cubicBezTo>
                <a:cubicBezTo>
                  <a:pt x="97270" y="2094"/>
                  <a:pt x="97204" y="2185"/>
                  <a:pt x="97219" y="2281"/>
                </a:cubicBezTo>
                <a:cubicBezTo>
                  <a:pt x="97147" y="2206"/>
                  <a:pt x="97057" y="2172"/>
                  <a:pt x="96968" y="2172"/>
                </a:cubicBezTo>
                <a:cubicBezTo>
                  <a:pt x="96783" y="2172"/>
                  <a:pt x="96606" y="2319"/>
                  <a:pt x="96613" y="2537"/>
                </a:cubicBezTo>
                <a:cubicBezTo>
                  <a:pt x="96444" y="2372"/>
                  <a:pt x="96210" y="2260"/>
                  <a:pt x="95977" y="2260"/>
                </a:cubicBezTo>
                <a:cubicBezTo>
                  <a:pt x="95915" y="2260"/>
                  <a:pt x="95853" y="2268"/>
                  <a:pt x="95792" y="2285"/>
                </a:cubicBezTo>
                <a:cubicBezTo>
                  <a:pt x="95505" y="2367"/>
                  <a:pt x="95288" y="2692"/>
                  <a:pt x="95382" y="2977"/>
                </a:cubicBezTo>
                <a:cubicBezTo>
                  <a:pt x="95356" y="2966"/>
                  <a:pt x="95329" y="2961"/>
                  <a:pt x="95302" y="2961"/>
                </a:cubicBezTo>
                <a:cubicBezTo>
                  <a:pt x="95229" y="2961"/>
                  <a:pt x="95158" y="3000"/>
                  <a:pt x="95119" y="3067"/>
                </a:cubicBezTo>
                <a:cubicBezTo>
                  <a:pt x="95063" y="2970"/>
                  <a:pt x="94961" y="2912"/>
                  <a:pt x="94852" y="2912"/>
                </a:cubicBezTo>
                <a:cubicBezTo>
                  <a:pt x="94837" y="2912"/>
                  <a:pt x="94822" y="2913"/>
                  <a:pt x="94807" y="2915"/>
                </a:cubicBezTo>
                <a:cubicBezTo>
                  <a:pt x="94697" y="3119"/>
                  <a:pt x="94488" y="3235"/>
                  <a:pt x="94272" y="3235"/>
                </a:cubicBezTo>
                <a:cubicBezTo>
                  <a:pt x="94176" y="3235"/>
                  <a:pt x="94078" y="3212"/>
                  <a:pt x="93988" y="3164"/>
                </a:cubicBezTo>
                <a:cubicBezTo>
                  <a:pt x="93955" y="3012"/>
                  <a:pt x="93796" y="2915"/>
                  <a:pt x="93644" y="2915"/>
                </a:cubicBezTo>
                <a:cubicBezTo>
                  <a:pt x="93567" y="2915"/>
                  <a:pt x="93490" y="2940"/>
                  <a:pt x="93433" y="2996"/>
                </a:cubicBezTo>
                <a:cubicBezTo>
                  <a:pt x="93436" y="2815"/>
                  <a:pt x="93330" y="2651"/>
                  <a:pt x="93165" y="2578"/>
                </a:cubicBezTo>
                <a:cubicBezTo>
                  <a:pt x="93125" y="2562"/>
                  <a:pt x="93081" y="2554"/>
                  <a:pt x="93036" y="2554"/>
                </a:cubicBezTo>
                <a:cubicBezTo>
                  <a:pt x="92896" y="2554"/>
                  <a:pt x="92742" y="2625"/>
                  <a:pt x="92650" y="2721"/>
                </a:cubicBezTo>
                <a:cubicBezTo>
                  <a:pt x="92630" y="2555"/>
                  <a:pt x="92473" y="2418"/>
                  <a:pt x="92307" y="2418"/>
                </a:cubicBezTo>
                <a:cubicBezTo>
                  <a:pt x="92304" y="2418"/>
                  <a:pt x="92301" y="2418"/>
                  <a:pt x="92299" y="2418"/>
                </a:cubicBezTo>
                <a:cubicBezTo>
                  <a:pt x="92130" y="2421"/>
                  <a:pt x="91976" y="2569"/>
                  <a:pt x="91964" y="2739"/>
                </a:cubicBezTo>
                <a:cubicBezTo>
                  <a:pt x="91919" y="2592"/>
                  <a:pt x="91769" y="2488"/>
                  <a:pt x="91618" y="2488"/>
                </a:cubicBezTo>
                <a:cubicBezTo>
                  <a:pt x="91594" y="2488"/>
                  <a:pt x="91570" y="2491"/>
                  <a:pt x="91546" y="2496"/>
                </a:cubicBezTo>
                <a:cubicBezTo>
                  <a:pt x="91408" y="2527"/>
                  <a:pt x="91229" y="2575"/>
                  <a:pt x="91176" y="2682"/>
                </a:cubicBezTo>
                <a:lnTo>
                  <a:pt x="91176" y="2682"/>
                </a:lnTo>
                <a:cubicBezTo>
                  <a:pt x="91173" y="2514"/>
                  <a:pt x="91032" y="2347"/>
                  <a:pt x="90860" y="2339"/>
                </a:cubicBezTo>
                <a:cubicBezTo>
                  <a:pt x="90898" y="2237"/>
                  <a:pt x="90853" y="2122"/>
                  <a:pt x="90756" y="2072"/>
                </a:cubicBezTo>
                <a:cubicBezTo>
                  <a:pt x="90725" y="2057"/>
                  <a:pt x="90692" y="2049"/>
                  <a:pt x="90659" y="2049"/>
                </a:cubicBezTo>
                <a:cubicBezTo>
                  <a:pt x="90589" y="2049"/>
                  <a:pt x="90521" y="2084"/>
                  <a:pt x="90480" y="2146"/>
                </a:cubicBezTo>
                <a:cubicBezTo>
                  <a:pt x="90540" y="2014"/>
                  <a:pt x="90483" y="1843"/>
                  <a:pt x="90356" y="1773"/>
                </a:cubicBezTo>
                <a:cubicBezTo>
                  <a:pt x="90315" y="1751"/>
                  <a:pt x="90269" y="1740"/>
                  <a:pt x="90223" y="1740"/>
                </a:cubicBezTo>
                <a:cubicBezTo>
                  <a:pt x="90126" y="1740"/>
                  <a:pt x="90028" y="1787"/>
                  <a:pt x="89975" y="1868"/>
                </a:cubicBezTo>
                <a:cubicBezTo>
                  <a:pt x="90026" y="1756"/>
                  <a:pt x="89901" y="1631"/>
                  <a:pt x="89778" y="1631"/>
                </a:cubicBezTo>
                <a:cubicBezTo>
                  <a:pt x="89774" y="1631"/>
                  <a:pt x="89770" y="1631"/>
                  <a:pt x="89766" y="1632"/>
                </a:cubicBezTo>
                <a:cubicBezTo>
                  <a:pt x="89639" y="1639"/>
                  <a:pt x="89535" y="1731"/>
                  <a:pt x="89442" y="1816"/>
                </a:cubicBezTo>
                <a:cubicBezTo>
                  <a:pt x="89441" y="1679"/>
                  <a:pt x="89318" y="1553"/>
                  <a:pt x="89179" y="1550"/>
                </a:cubicBezTo>
                <a:cubicBezTo>
                  <a:pt x="89177" y="1550"/>
                  <a:pt x="89175" y="1550"/>
                  <a:pt x="89173" y="1550"/>
                </a:cubicBezTo>
                <a:cubicBezTo>
                  <a:pt x="89038" y="1550"/>
                  <a:pt x="88911" y="1668"/>
                  <a:pt x="88903" y="1803"/>
                </a:cubicBezTo>
                <a:cubicBezTo>
                  <a:pt x="88897" y="1659"/>
                  <a:pt x="88745" y="1564"/>
                  <a:pt x="88597" y="1564"/>
                </a:cubicBezTo>
                <a:cubicBezTo>
                  <a:pt x="88569" y="1564"/>
                  <a:pt x="88542" y="1568"/>
                  <a:pt x="88515" y="1575"/>
                </a:cubicBezTo>
                <a:cubicBezTo>
                  <a:pt x="88348" y="1620"/>
                  <a:pt x="88226" y="1757"/>
                  <a:pt x="88115" y="1890"/>
                </a:cubicBezTo>
                <a:cubicBezTo>
                  <a:pt x="88080" y="1739"/>
                  <a:pt x="87945" y="1634"/>
                  <a:pt x="87791" y="1634"/>
                </a:cubicBezTo>
                <a:cubicBezTo>
                  <a:pt x="87789" y="1634"/>
                  <a:pt x="87786" y="1634"/>
                  <a:pt x="87783" y="1634"/>
                </a:cubicBezTo>
                <a:cubicBezTo>
                  <a:pt x="87628" y="1638"/>
                  <a:pt x="87494" y="1749"/>
                  <a:pt x="87463" y="1903"/>
                </a:cubicBezTo>
                <a:cubicBezTo>
                  <a:pt x="87451" y="1804"/>
                  <a:pt x="87348" y="1746"/>
                  <a:pt x="87245" y="1746"/>
                </a:cubicBezTo>
                <a:cubicBezTo>
                  <a:pt x="87211" y="1746"/>
                  <a:pt x="87177" y="1752"/>
                  <a:pt x="87146" y="1766"/>
                </a:cubicBezTo>
                <a:cubicBezTo>
                  <a:pt x="87024" y="1818"/>
                  <a:pt x="86947" y="1938"/>
                  <a:pt x="86877" y="2053"/>
                </a:cubicBezTo>
                <a:cubicBezTo>
                  <a:pt x="86850" y="1916"/>
                  <a:pt x="86708" y="1825"/>
                  <a:pt x="86571" y="1825"/>
                </a:cubicBezTo>
                <a:cubicBezTo>
                  <a:pt x="86512" y="1825"/>
                  <a:pt x="86453" y="1842"/>
                  <a:pt x="86406" y="1880"/>
                </a:cubicBezTo>
                <a:cubicBezTo>
                  <a:pt x="86394" y="1703"/>
                  <a:pt x="86192" y="1510"/>
                  <a:pt x="86013" y="1510"/>
                </a:cubicBezTo>
                <a:cubicBezTo>
                  <a:pt x="85990" y="1510"/>
                  <a:pt x="85967" y="1514"/>
                  <a:pt x="85945" y="1521"/>
                </a:cubicBezTo>
                <a:cubicBezTo>
                  <a:pt x="85959" y="1367"/>
                  <a:pt x="85818" y="1219"/>
                  <a:pt x="85665" y="1219"/>
                </a:cubicBezTo>
                <a:cubicBezTo>
                  <a:pt x="85658" y="1219"/>
                  <a:pt x="85652" y="1219"/>
                  <a:pt x="85645" y="1220"/>
                </a:cubicBezTo>
                <a:lnTo>
                  <a:pt x="85586" y="1033"/>
                </a:lnTo>
                <a:cubicBezTo>
                  <a:pt x="85181" y="852"/>
                  <a:pt x="84746" y="759"/>
                  <a:pt x="84307" y="759"/>
                </a:cubicBezTo>
                <a:cubicBezTo>
                  <a:pt x="84123" y="759"/>
                  <a:pt x="83938" y="775"/>
                  <a:pt x="83755" y="808"/>
                </a:cubicBezTo>
                <a:cubicBezTo>
                  <a:pt x="83603" y="836"/>
                  <a:pt x="83411" y="944"/>
                  <a:pt x="83463" y="1090"/>
                </a:cubicBezTo>
                <a:cubicBezTo>
                  <a:pt x="83426" y="1011"/>
                  <a:pt x="83339" y="963"/>
                  <a:pt x="83254" y="963"/>
                </a:cubicBezTo>
                <a:cubicBezTo>
                  <a:pt x="83219" y="963"/>
                  <a:pt x="83185" y="970"/>
                  <a:pt x="83155" y="987"/>
                </a:cubicBezTo>
                <a:cubicBezTo>
                  <a:pt x="83048" y="1044"/>
                  <a:pt x="83006" y="1197"/>
                  <a:pt x="83070" y="1300"/>
                </a:cubicBezTo>
                <a:cubicBezTo>
                  <a:pt x="83024" y="1254"/>
                  <a:pt x="82967" y="1235"/>
                  <a:pt x="82907" y="1235"/>
                </a:cubicBezTo>
                <a:cubicBezTo>
                  <a:pt x="82723" y="1235"/>
                  <a:pt x="82519" y="1423"/>
                  <a:pt x="82587" y="1610"/>
                </a:cubicBezTo>
                <a:lnTo>
                  <a:pt x="82587" y="1610"/>
                </a:lnTo>
                <a:cubicBezTo>
                  <a:pt x="82552" y="1523"/>
                  <a:pt x="82462" y="1480"/>
                  <a:pt x="82367" y="1480"/>
                </a:cubicBezTo>
                <a:cubicBezTo>
                  <a:pt x="82287" y="1480"/>
                  <a:pt x="82204" y="1511"/>
                  <a:pt x="82150" y="1571"/>
                </a:cubicBezTo>
                <a:cubicBezTo>
                  <a:pt x="82033" y="1703"/>
                  <a:pt x="82038" y="1907"/>
                  <a:pt x="82101" y="2074"/>
                </a:cubicBezTo>
                <a:cubicBezTo>
                  <a:pt x="82003" y="1992"/>
                  <a:pt x="81876" y="1950"/>
                  <a:pt x="81749" y="1950"/>
                </a:cubicBezTo>
                <a:cubicBezTo>
                  <a:pt x="81648" y="1950"/>
                  <a:pt x="81547" y="1976"/>
                  <a:pt x="81462" y="2030"/>
                </a:cubicBezTo>
                <a:cubicBezTo>
                  <a:pt x="81269" y="2153"/>
                  <a:pt x="81169" y="2406"/>
                  <a:pt x="81227" y="2627"/>
                </a:cubicBezTo>
                <a:cubicBezTo>
                  <a:pt x="81192" y="2588"/>
                  <a:pt x="81143" y="2571"/>
                  <a:pt x="81093" y="2571"/>
                </a:cubicBezTo>
                <a:cubicBezTo>
                  <a:pt x="80992" y="2571"/>
                  <a:pt x="80885" y="2639"/>
                  <a:pt x="80875" y="2742"/>
                </a:cubicBezTo>
                <a:cubicBezTo>
                  <a:pt x="80800" y="2689"/>
                  <a:pt x="80711" y="2665"/>
                  <a:pt x="80620" y="2665"/>
                </a:cubicBezTo>
                <a:cubicBezTo>
                  <a:pt x="80433" y="2665"/>
                  <a:pt x="80243" y="2769"/>
                  <a:pt x="80168" y="2942"/>
                </a:cubicBezTo>
                <a:cubicBezTo>
                  <a:pt x="80111" y="2789"/>
                  <a:pt x="79948" y="2708"/>
                  <a:pt x="79787" y="2708"/>
                </a:cubicBezTo>
                <a:cubicBezTo>
                  <a:pt x="79653" y="2708"/>
                  <a:pt x="79521" y="2764"/>
                  <a:pt x="79453" y="2881"/>
                </a:cubicBezTo>
                <a:cubicBezTo>
                  <a:pt x="79462" y="2733"/>
                  <a:pt x="79310" y="2620"/>
                  <a:pt x="79168" y="2620"/>
                </a:cubicBezTo>
                <a:cubicBezTo>
                  <a:pt x="79112" y="2620"/>
                  <a:pt x="79057" y="2638"/>
                  <a:pt x="79015" y="2678"/>
                </a:cubicBezTo>
                <a:cubicBezTo>
                  <a:pt x="79035" y="2582"/>
                  <a:pt x="78932" y="2512"/>
                  <a:pt x="78840" y="2512"/>
                </a:cubicBezTo>
                <a:cubicBezTo>
                  <a:pt x="78789" y="2512"/>
                  <a:pt x="78741" y="2533"/>
                  <a:pt x="78719" y="2583"/>
                </a:cubicBezTo>
                <a:cubicBezTo>
                  <a:pt x="78704" y="2553"/>
                  <a:pt x="78667" y="2543"/>
                  <a:pt x="78623" y="2543"/>
                </a:cubicBezTo>
                <a:cubicBezTo>
                  <a:pt x="78559" y="2543"/>
                  <a:pt x="78482" y="2562"/>
                  <a:pt x="78434" y="2567"/>
                </a:cubicBezTo>
                <a:cubicBezTo>
                  <a:pt x="78213" y="2234"/>
                  <a:pt x="77815" y="2076"/>
                  <a:pt x="77410" y="2076"/>
                </a:cubicBezTo>
                <a:cubicBezTo>
                  <a:pt x="77188" y="2076"/>
                  <a:pt x="76963" y="2123"/>
                  <a:pt x="76763" y="2215"/>
                </a:cubicBezTo>
                <a:cubicBezTo>
                  <a:pt x="76865" y="1941"/>
                  <a:pt x="76687" y="1597"/>
                  <a:pt x="76405" y="1521"/>
                </a:cubicBezTo>
                <a:cubicBezTo>
                  <a:pt x="76365" y="1510"/>
                  <a:pt x="76324" y="1505"/>
                  <a:pt x="76283" y="1505"/>
                </a:cubicBezTo>
                <a:cubicBezTo>
                  <a:pt x="76035" y="1505"/>
                  <a:pt x="75788" y="1693"/>
                  <a:pt x="75746" y="1941"/>
                </a:cubicBezTo>
                <a:cubicBezTo>
                  <a:pt x="75521" y="1655"/>
                  <a:pt x="75158" y="1506"/>
                  <a:pt x="74797" y="1506"/>
                </a:cubicBezTo>
                <a:cubicBezTo>
                  <a:pt x="74520" y="1506"/>
                  <a:pt x="74244" y="1594"/>
                  <a:pt x="74034" y="1777"/>
                </a:cubicBezTo>
                <a:cubicBezTo>
                  <a:pt x="73969" y="1755"/>
                  <a:pt x="73900" y="1744"/>
                  <a:pt x="73832" y="1744"/>
                </a:cubicBezTo>
                <a:cubicBezTo>
                  <a:pt x="73630" y="1744"/>
                  <a:pt x="73428" y="1836"/>
                  <a:pt x="73305" y="1995"/>
                </a:cubicBezTo>
                <a:cubicBezTo>
                  <a:pt x="73216" y="1758"/>
                  <a:pt x="72970" y="1594"/>
                  <a:pt x="72719" y="1594"/>
                </a:cubicBezTo>
                <a:cubicBezTo>
                  <a:pt x="72700" y="1594"/>
                  <a:pt x="72680" y="1595"/>
                  <a:pt x="72661" y="1597"/>
                </a:cubicBezTo>
                <a:cubicBezTo>
                  <a:pt x="72391" y="1623"/>
                  <a:pt x="72154" y="1848"/>
                  <a:pt x="72111" y="2115"/>
                </a:cubicBezTo>
                <a:cubicBezTo>
                  <a:pt x="71375" y="1941"/>
                  <a:pt x="70632" y="1809"/>
                  <a:pt x="69882" y="1719"/>
                </a:cubicBezTo>
                <a:cubicBezTo>
                  <a:pt x="69796" y="1708"/>
                  <a:pt x="69707" y="1699"/>
                  <a:pt x="69619" y="1699"/>
                </a:cubicBezTo>
                <a:cubicBezTo>
                  <a:pt x="69471" y="1699"/>
                  <a:pt x="69328" y="1725"/>
                  <a:pt x="69212" y="1813"/>
                </a:cubicBezTo>
                <a:cubicBezTo>
                  <a:pt x="69184" y="1652"/>
                  <a:pt x="69017" y="1553"/>
                  <a:pt x="68857" y="1553"/>
                </a:cubicBezTo>
                <a:cubicBezTo>
                  <a:pt x="68763" y="1553"/>
                  <a:pt x="68672" y="1587"/>
                  <a:pt x="68613" y="1663"/>
                </a:cubicBezTo>
                <a:lnTo>
                  <a:pt x="64799" y="1574"/>
                </a:lnTo>
                <a:cubicBezTo>
                  <a:pt x="64746" y="1507"/>
                  <a:pt x="64668" y="1479"/>
                  <a:pt x="64585" y="1479"/>
                </a:cubicBezTo>
                <a:cubicBezTo>
                  <a:pt x="64473" y="1479"/>
                  <a:pt x="64350" y="1528"/>
                  <a:pt x="64260" y="1598"/>
                </a:cubicBezTo>
                <a:cubicBezTo>
                  <a:pt x="64103" y="1721"/>
                  <a:pt x="63976" y="1895"/>
                  <a:pt x="63786" y="1959"/>
                </a:cubicBezTo>
                <a:cubicBezTo>
                  <a:pt x="63733" y="1977"/>
                  <a:pt x="63679" y="1985"/>
                  <a:pt x="63625" y="1985"/>
                </a:cubicBezTo>
                <a:cubicBezTo>
                  <a:pt x="63355" y="1985"/>
                  <a:pt x="63091" y="1778"/>
                  <a:pt x="62846" y="1627"/>
                </a:cubicBezTo>
                <a:cubicBezTo>
                  <a:pt x="62507" y="1419"/>
                  <a:pt x="62112" y="1320"/>
                  <a:pt x="61716" y="1320"/>
                </a:cubicBezTo>
                <a:cubicBezTo>
                  <a:pt x="61012" y="1320"/>
                  <a:pt x="60301" y="1633"/>
                  <a:pt x="59880" y="2202"/>
                </a:cubicBezTo>
                <a:cubicBezTo>
                  <a:pt x="59732" y="1858"/>
                  <a:pt x="59341" y="1705"/>
                  <a:pt x="58956" y="1705"/>
                </a:cubicBezTo>
                <a:cubicBezTo>
                  <a:pt x="58862" y="1705"/>
                  <a:pt x="58769" y="1714"/>
                  <a:pt x="58680" y="1732"/>
                </a:cubicBezTo>
                <a:cubicBezTo>
                  <a:pt x="58223" y="1822"/>
                  <a:pt x="57813" y="2070"/>
                  <a:pt x="57361" y="2182"/>
                </a:cubicBezTo>
                <a:cubicBezTo>
                  <a:pt x="57235" y="2045"/>
                  <a:pt x="57048" y="1971"/>
                  <a:pt x="56862" y="1971"/>
                </a:cubicBezTo>
                <a:cubicBezTo>
                  <a:pt x="56767" y="1971"/>
                  <a:pt x="56672" y="1990"/>
                  <a:pt x="56585" y="2031"/>
                </a:cubicBezTo>
                <a:lnTo>
                  <a:pt x="55818" y="1592"/>
                </a:lnTo>
                <a:cubicBezTo>
                  <a:pt x="55728" y="1539"/>
                  <a:pt x="55632" y="1486"/>
                  <a:pt x="55529" y="1470"/>
                </a:cubicBezTo>
                <a:cubicBezTo>
                  <a:pt x="55508" y="1467"/>
                  <a:pt x="55484" y="1465"/>
                  <a:pt x="55459" y="1465"/>
                </a:cubicBezTo>
                <a:cubicBezTo>
                  <a:pt x="55300" y="1465"/>
                  <a:pt x="55065" y="1523"/>
                  <a:pt x="54987" y="1628"/>
                </a:cubicBezTo>
                <a:cubicBezTo>
                  <a:pt x="54929" y="1610"/>
                  <a:pt x="54869" y="1601"/>
                  <a:pt x="54808" y="1601"/>
                </a:cubicBezTo>
                <a:cubicBezTo>
                  <a:pt x="54604" y="1601"/>
                  <a:pt x="54397" y="1702"/>
                  <a:pt x="54282" y="1872"/>
                </a:cubicBezTo>
                <a:cubicBezTo>
                  <a:pt x="54225" y="1754"/>
                  <a:pt x="54095" y="1697"/>
                  <a:pt x="53961" y="1697"/>
                </a:cubicBezTo>
                <a:cubicBezTo>
                  <a:pt x="53894" y="1697"/>
                  <a:pt x="53826" y="1712"/>
                  <a:pt x="53766" y="1740"/>
                </a:cubicBezTo>
                <a:cubicBezTo>
                  <a:pt x="53587" y="1825"/>
                  <a:pt x="53467" y="1995"/>
                  <a:pt x="53354" y="2157"/>
                </a:cubicBezTo>
                <a:cubicBezTo>
                  <a:pt x="53278" y="2054"/>
                  <a:pt x="53152" y="2005"/>
                  <a:pt x="53025" y="2005"/>
                </a:cubicBezTo>
                <a:cubicBezTo>
                  <a:pt x="52873" y="2005"/>
                  <a:pt x="52720" y="2076"/>
                  <a:pt x="52648" y="2211"/>
                </a:cubicBezTo>
                <a:cubicBezTo>
                  <a:pt x="52544" y="2100"/>
                  <a:pt x="52391" y="2040"/>
                  <a:pt x="52239" y="2040"/>
                </a:cubicBezTo>
                <a:cubicBezTo>
                  <a:pt x="52141" y="2040"/>
                  <a:pt x="52044" y="2065"/>
                  <a:pt x="51960" y="2116"/>
                </a:cubicBezTo>
                <a:cubicBezTo>
                  <a:pt x="51950" y="1866"/>
                  <a:pt x="51803" y="1643"/>
                  <a:pt x="51577" y="1535"/>
                </a:cubicBezTo>
                <a:cubicBezTo>
                  <a:pt x="51448" y="1475"/>
                  <a:pt x="51264" y="1425"/>
                  <a:pt x="51096" y="1425"/>
                </a:cubicBezTo>
                <a:cubicBezTo>
                  <a:pt x="50978" y="1425"/>
                  <a:pt x="50868" y="1450"/>
                  <a:pt x="50789" y="1513"/>
                </a:cubicBezTo>
                <a:cubicBezTo>
                  <a:pt x="50742" y="1438"/>
                  <a:pt x="50654" y="1397"/>
                  <a:pt x="50566" y="1397"/>
                </a:cubicBezTo>
                <a:cubicBezTo>
                  <a:pt x="50506" y="1397"/>
                  <a:pt x="50446" y="1416"/>
                  <a:pt x="50401" y="1457"/>
                </a:cubicBezTo>
                <a:cubicBezTo>
                  <a:pt x="50346" y="1369"/>
                  <a:pt x="50226" y="1355"/>
                  <a:pt x="50122" y="1350"/>
                </a:cubicBezTo>
                <a:cubicBezTo>
                  <a:pt x="49804" y="1336"/>
                  <a:pt x="49484" y="1318"/>
                  <a:pt x="49165" y="1298"/>
                </a:cubicBezTo>
                <a:cubicBezTo>
                  <a:pt x="49089" y="1221"/>
                  <a:pt x="48980" y="1183"/>
                  <a:pt x="48872" y="1183"/>
                </a:cubicBezTo>
                <a:cubicBezTo>
                  <a:pt x="48738" y="1183"/>
                  <a:pt x="48604" y="1240"/>
                  <a:pt x="48526" y="1348"/>
                </a:cubicBezTo>
                <a:cubicBezTo>
                  <a:pt x="48537" y="1149"/>
                  <a:pt x="48335" y="986"/>
                  <a:pt x="48142" y="986"/>
                </a:cubicBezTo>
                <a:cubicBezTo>
                  <a:pt x="48082" y="986"/>
                  <a:pt x="48024" y="1002"/>
                  <a:pt x="47972" y="1037"/>
                </a:cubicBezTo>
                <a:cubicBezTo>
                  <a:pt x="47920" y="1073"/>
                  <a:pt x="47875" y="1123"/>
                  <a:pt x="47814" y="1143"/>
                </a:cubicBezTo>
                <a:cubicBezTo>
                  <a:pt x="47796" y="1148"/>
                  <a:pt x="47778" y="1151"/>
                  <a:pt x="47760" y="1151"/>
                </a:cubicBezTo>
                <a:cubicBezTo>
                  <a:pt x="47614" y="1151"/>
                  <a:pt x="47497" y="971"/>
                  <a:pt x="47347" y="910"/>
                </a:cubicBezTo>
                <a:cubicBezTo>
                  <a:pt x="47306" y="893"/>
                  <a:pt x="47265" y="886"/>
                  <a:pt x="47223" y="886"/>
                </a:cubicBezTo>
                <a:cubicBezTo>
                  <a:pt x="47053" y="886"/>
                  <a:pt x="46879" y="1008"/>
                  <a:pt x="46718" y="1093"/>
                </a:cubicBezTo>
                <a:cubicBezTo>
                  <a:pt x="46462" y="1228"/>
                  <a:pt x="46182" y="1320"/>
                  <a:pt x="45915" y="1320"/>
                </a:cubicBezTo>
                <a:cubicBezTo>
                  <a:pt x="45684" y="1320"/>
                  <a:pt x="45465" y="1251"/>
                  <a:pt x="45281" y="1080"/>
                </a:cubicBezTo>
                <a:cubicBezTo>
                  <a:pt x="44886" y="1010"/>
                  <a:pt x="44487" y="974"/>
                  <a:pt x="44087" y="974"/>
                </a:cubicBezTo>
                <a:cubicBezTo>
                  <a:pt x="43576" y="974"/>
                  <a:pt x="43066" y="1032"/>
                  <a:pt x="42565" y="1146"/>
                </a:cubicBezTo>
                <a:cubicBezTo>
                  <a:pt x="41997" y="1277"/>
                  <a:pt x="41451" y="1478"/>
                  <a:pt x="40888" y="1628"/>
                </a:cubicBezTo>
                <a:cubicBezTo>
                  <a:pt x="40206" y="1809"/>
                  <a:pt x="39506" y="1913"/>
                  <a:pt x="38799" y="1936"/>
                </a:cubicBezTo>
                <a:cubicBezTo>
                  <a:pt x="38731" y="1938"/>
                  <a:pt x="38663" y="1939"/>
                  <a:pt x="38594" y="1939"/>
                </a:cubicBezTo>
                <a:cubicBezTo>
                  <a:pt x="38141" y="1939"/>
                  <a:pt x="37679" y="1882"/>
                  <a:pt x="37298" y="1644"/>
                </a:cubicBezTo>
                <a:cubicBezTo>
                  <a:pt x="37033" y="1478"/>
                  <a:pt x="36780" y="1303"/>
                  <a:pt x="36469" y="1278"/>
                </a:cubicBezTo>
                <a:cubicBezTo>
                  <a:pt x="36432" y="1275"/>
                  <a:pt x="36395" y="1273"/>
                  <a:pt x="36359" y="1273"/>
                </a:cubicBezTo>
                <a:cubicBezTo>
                  <a:pt x="36073" y="1273"/>
                  <a:pt x="35793" y="1364"/>
                  <a:pt x="35560" y="1533"/>
                </a:cubicBezTo>
                <a:cubicBezTo>
                  <a:pt x="35458" y="1382"/>
                  <a:pt x="35327" y="1215"/>
                  <a:pt x="35145" y="1215"/>
                </a:cubicBezTo>
                <a:cubicBezTo>
                  <a:pt x="35144" y="1215"/>
                  <a:pt x="35143" y="1215"/>
                  <a:pt x="35143" y="1215"/>
                </a:cubicBezTo>
                <a:cubicBezTo>
                  <a:pt x="34963" y="1216"/>
                  <a:pt x="34835" y="1382"/>
                  <a:pt x="34720" y="1521"/>
                </a:cubicBezTo>
                <a:cubicBezTo>
                  <a:pt x="34627" y="1634"/>
                  <a:pt x="34491" y="1747"/>
                  <a:pt x="34354" y="1747"/>
                </a:cubicBezTo>
                <a:cubicBezTo>
                  <a:pt x="34323" y="1747"/>
                  <a:pt x="34292" y="1741"/>
                  <a:pt x="34261" y="1728"/>
                </a:cubicBezTo>
                <a:cubicBezTo>
                  <a:pt x="34167" y="1687"/>
                  <a:pt x="34108" y="1589"/>
                  <a:pt x="34016" y="1544"/>
                </a:cubicBezTo>
                <a:cubicBezTo>
                  <a:pt x="33977" y="1524"/>
                  <a:pt x="33937" y="1516"/>
                  <a:pt x="33895" y="1516"/>
                </a:cubicBezTo>
                <a:cubicBezTo>
                  <a:pt x="33763" y="1516"/>
                  <a:pt x="33626" y="1602"/>
                  <a:pt x="33513" y="1685"/>
                </a:cubicBezTo>
                <a:cubicBezTo>
                  <a:pt x="33464" y="1474"/>
                  <a:pt x="33155" y="1261"/>
                  <a:pt x="32921" y="1261"/>
                </a:cubicBezTo>
                <a:cubicBezTo>
                  <a:pt x="32852" y="1261"/>
                  <a:pt x="32790" y="1280"/>
                  <a:pt x="32743" y="1323"/>
                </a:cubicBezTo>
                <a:lnTo>
                  <a:pt x="32321" y="743"/>
                </a:lnTo>
                <a:cubicBezTo>
                  <a:pt x="32211" y="591"/>
                  <a:pt x="32026" y="429"/>
                  <a:pt x="31864" y="429"/>
                </a:cubicBezTo>
                <a:cubicBezTo>
                  <a:pt x="31809" y="429"/>
                  <a:pt x="31757" y="447"/>
                  <a:pt x="31712" y="490"/>
                </a:cubicBezTo>
                <a:cubicBezTo>
                  <a:pt x="31792" y="370"/>
                  <a:pt x="31646" y="211"/>
                  <a:pt x="31503" y="211"/>
                </a:cubicBezTo>
                <a:cubicBezTo>
                  <a:pt x="31493" y="211"/>
                  <a:pt x="31483" y="211"/>
                  <a:pt x="31472" y="213"/>
                </a:cubicBezTo>
                <a:cubicBezTo>
                  <a:pt x="31320" y="237"/>
                  <a:pt x="31213" y="373"/>
                  <a:pt x="31122" y="497"/>
                </a:cubicBezTo>
                <a:cubicBezTo>
                  <a:pt x="31080" y="428"/>
                  <a:pt x="31005" y="397"/>
                  <a:pt x="30928" y="397"/>
                </a:cubicBezTo>
                <a:cubicBezTo>
                  <a:pt x="30787" y="397"/>
                  <a:pt x="30636" y="496"/>
                  <a:pt x="30642" y="642"/>
                </a:cubicBezTo>
                <a:cubicBezTo>
                  <a:pt x="30610" y="630"/>
                  <a:pt x="30576" y="624"/>
                  <a:pt x="30543" y="624"/>
                </a:cubicBezTo>
                <a:cubicBezTo>
                  <a:pt x="30334" y="624"/>
                  <a:pt x="30130" y="846"/>
                  <a:pt x="30188" y="1057"/>
                </a:cubicBezTo>
                <a:cubicBezTo>
                  <a:pt x="30161" y="1024"/>
                  <a:pt x="30125" y="1010"/>
                  <a:pt x="30086" y="1010"/>
                </a:cubicBezTo>
                <a:cubicBezTo>
                  <a:pt x="30001" y="1010"/>
                  <a:pt x="29903" y="1078"/>
                  <a:pt x="29860" y="1161"/>
                </a:cubicBezTo>
                <a:cubicBezTo>
                  <a:pt x="29798" y="1283"/>
                  <a:pt x="29787" y="1433"/>
                  <a:pt x="29694" y="1531"/>
                </a:cubicBezTo>
                <a:cubicBezTo>
                  <a:pt x="29606" y="1627"/>
                  <a:pt x="29467" y="1653"/>
                  <a:pt x="29338" y="1672"/>
                </a:cubicBezTo>
                <a:cubicBezTo>
                  <a:pt x="28526" y="1791"/>
                  <a:pt x="27710" y="1842"/>
                  <a:pt x="26892" y="1842"/>
                </a:cubicBezTo>
                <a:cubicBezTo>
                  <a:pt x="25891" y="1842"/>
                  <a:pt x="24888" y="1765"/>
                  <a:pt x="23891" y="1640"/>
                </a:cubicBezTo>
                <a:cubicBezTo>
                  <a:pt x="23921" y="1471"/>
                  <a:pt x="23817" y="1288"/>
                  <a:pt x="23657" y="1227"/>
                </a:cubicBezTo>
                <a:cubicBezTo>
                  <a:pt x="23617" y="1212"/>
                  <a:pt x="23575" y="1205"/>
                  <a:pt x="23534" y="1205"/>
                </a:cubicBezTo>
                <a:cubicBezTo>
                  <a:pt x="23405" y="1205"/>
                  <a:pt x="23276" y="1272"/>
                  <a:pt x="23209" y="1382"/>
                </a:cubicBezTo>
                <a:cubicBezTo>
                  <a:pt x="23236" y="1222"/>
                  <a:pt x="23107" y="1052"/>
                  <a:pt x="22945" y="1035"/>
                </a:cubicBezTo>
                <a:cubicBezTo>
                  <a:pt x="22936" y="1034"/>
                  <a:pt x="22928" y="1034"/>
                  <a:pt x="22919" y="1034"/>
                </a:cubicBezTo>
                <a:cubicBezTo>
                  <a:pt x="22766" y="1034"/>
                  <a:pt x="22623" y="1166"/>
                  <a:pt x="22616" y="1320"/>
                </a:cubicBezTo>
                <a:cubicBezTo>
                  <a:pt x="22611" y="1217"/>
                  <a:pt x="22506" y="1154"/>
                  <a:pt x="22403" y="1154"/>
                </a:cubicBezTo>
                <a:cubicBezTo>
                  <a:pt x="22368" y="1154"/>
                  <a:pt x="22333" y="1161"/>
                  <a:pt x="22302" y="1177"/>
                </a:cubicBezTo>
                <a:cubicBezTo>
                  <a:pt x="22180" y="1238"/>
                  <a:pt x="22120" y="1379"/>
                  <a:pt x="22093" y="1513"/>
                </a:cubicBezTo>
                <a:cubicBezTo>
                  <a:pt x="22067" y="1647"/>
                  <a:pt x="22063" y="1787"/>
                  <a:pt x="22010" y="1914"/>
                </a:cubicBezTo>
                <a:cubicBezTo>
                  <a:pt x="21926" y="2117"/>
                  <a:pt x="21711" y="2256"/>
                  <a:pt x="21492" y="2256"/>
                </a:cubicBezTo>
                <a:cubicBezTo>
                  <a:pt x="21471" y="2256"/>
                  <a:pt x="21450" y="2255"/>
                  <a:pt x="21429" y="2252"/>
                </a:cubicBezTo>
                <a:lnTo>
                  <a:pt x="21429" y="2252"/>
                </a:lnTo>
                <a:cubicBezTo>
                  <a:pt x="21433" y="2372"/>
                  <a:pt x="21321" y="2430"/>
                  <a:pt x="21197" y="2430"/>
                </a:cubicBezTo>
                <a:cubicBezTo>
                  <a:pt x="21115" y="2430"/>
                  <a:pt x="21028" y="2405"/>
                  <a:pt x="20966" y="2356"/>
                </a:cubicBezTo>
                <a:cubicBezTo>
                  <a:pt x="20809" y="2234"/>
                  <a:pt x="20696" y="2035"/>
                  <a:pt x="20502" y="1994"/>
                </a:cubicBezTo>
                <a:cubicBezTo>
                  <a:pt x="20432" y="1979"/>
                  <a:pt x="20357" y="1987"/>
                  <a:pt x="20292" y="1960"/>
                </a:cubicBezTo>
                <a:cubicBezTo>
                  <a:pt x="20215" y="1930"/>
                  <a:pt x="20163" y="1860"/>
                  <a:pt x="20094" y="1815"/>
                </a:cubicBezTo>
                <a:cubicBezTo>
                  <a:pt x="20039" y="1782"/>
                  <a:pt x="19978" y="1765"/>
                  <a:pt x="19918" y="1765"/>
                </a:cubicBezTo>
                <a:cubicBezTo>
                  <a:pt x="19835" y="1765"/>
                  <a:pt x="19752" y="1796"/>
                  <a:pt x="19688" y="1855"/>
                </a:cubicBezTo>
                <a:cubicBezTo>
                  <a:pt x="19652" y="1702"/>
                  <a:pt x="19502" y="1586"/>
                  <a:pt x="19345" y="1586"/>
                </a:cubicBezTo>
                <a:cubicBezTo>
                  <a:pt x="19342" y="1586"/>
                  <a:pt x="19339" y="1586"/>
                  <a:pt x="19336" y="1586"/>
                </a:cubicBezTo>
                <a:cubicBezTo>
                  <a:pt x="19176" y="1592"/>
                  <a:pt x="19029" y="1720"/>
                  <a:pt x="19003" y="1877"/>
                </a:cubicBezTo>
                <a:cubicBezTo>
                  <a:pt x="18970" y="1696"/>
                  <a:pt x="18820" y="1559"/>
                  <a:pt x="18638" y="1542"/>
                </a:cubicBezTo>
                <a:cubicBezTo>
                  <a:pt x="18625" y="1541"/>
                  <a:pt x="18612" y="1541"/>
                  <a:pt x="18600" y="1541"/>
                </a:cubicBezTo>
                <a:cubicBezTo>
                  <a:pt x="18431" y="1541"/>
                  <a:pt x="18278" y="1644"/>
                  <a:pt x="18218" y="1803"/>
                </a:cubicBezTo>
                <a:cubicBezTo>
                  <a:pt x="18193" y="1676"/>
                  <a:pt x="18069" y="1578"/>
                  <a:pt x="17941" y="1578"/>
                </a:cubicBezTo>
                <a:cubicBezTo>
                  <a:pt x="17930" y="1578"/>
                  <a:pt x="17919" y="1578"/>
                  <a:pt x="17909" y="1580"/>
                </a:cubicBezTo>
                <a:cubicBezTo>
                  <a:pt x="17771" y="1598"/>
                  <a:pt x="17494" y="1737"/>
                  <a:pt x="17505" y="1877"/>
                </a:cubicBezTo>
                <a:lnTo>
                  <a:pt x="17505" y="1877"/>
                </a:lnTo>
                <a:cubicBezTo>
                  <a:pt x="17489" y="1891"/>
                  <a:pt x="17283" y="2095"/>
                  <a:pt x="17268" y="2111"/>
                </a:cubicBezTo>
                <a:lnTo>
                  <a:pt x="17268" y="2111"/>
                </a:lnTo>
                <a:cubicBezTo>
                  <a:pt x="17252" y="2110"/>
                  <a:pt x="17237" y="2109"/>
                  <a:pt x="17221" y="2109"/>
                </a:cubicBezTo>
                <a:cubicBezTo>
                  <a:pt x="16810" y="2109"/>
                  <a:pt x="16536" y="2587"/>
                  <a:pt x="16503" y="3008"/>
                </a:cubicBezTo>
                <a:cubicBezTo>
                  <a:pt x="16493" y="3153"/>
                  <a:pt x="16496" y="3305"/>
                  <a:pt x="16429" y="3434"/>
                </a:cubicBezTo>
                <a:cubicBezTo>
                  <a:pt x="16290" y="3697"/>
                  <a:pt x="15951" y="3735"/>
                  <a:pt x="15643" y="3735"/>
                </a:cubicBezTo>
                <a:cubicBezTo>
                  <a:pt x="15605" y="3735"/>
                  <a:pt x="15567" y="3734"/>
                  <a:pt x="15530" y="3734"/>
                </a:cubicBezTo>
                <a:cubicBezTo>
                  <a:pt x="15518" y="3733"/>
                  <a:pt x="15505" y="3733"/>
                  <a:pt x="15492" y="3733"/>
                </a:cubicBezTo>
                <a:cubicBezTo>
                  <a:pt x="15165" y="3733"/>
                  <a:pt x="14772" y="3823"/>
                  <a:pt x="14705" y="4137"/>
                </a:cubicBezTo>
                <a:cubicBezTo>
                  <a:pt x="14622" y="4035"/>
                  <a:pt x="14492" y="3985"/>
                  <a:pt x="14362" y="3985"/>
                </a:cubicBezTo>
                <a:cubicBezTo>
                  <a:pt x="14223" y="3985"/>
                  <a:pt x="14083" y="4042"/>
                  <a:pt x="14001" y="4155"/>
                </a:cubicBezTo>
                <a:lnTo>
                  <a:pt x="13750" y="3956"/>
                </a:lnTo>
                <a:lnTo>
                  <a:pt x="13391" y="4137"/>
                </a:lnTo>
                <a:cubicBezTo>
                  <a:pt x="13324" y="3903"/>
                  <a:pt x="13251" y="3660"/>
                  <a:pt x="13091" y="3475"/>
                </a:cubicBezTo>
                <a:cubicBezTo>
                  <a:pt x="12973" y="3340"/>
                  <a:pt x="12793" y="3244"/>
                  <a:pt x="12618" y="3244"/>
                </a:cubicBezTo>
                <a:cubicBezTo>
                  <a:pt x="12556" y="3244"/>
                  <a:pt x="12494" y="3256"/>
                  <a:pt x="12436" y="3283"/>
                </a:cubicBezTo>
                <a:cubicBezTo>
                  <a:pt x="12408" y="3190"/>
                  <a:pt x="12313" y="3143"/>
                  <a:pt x="12217" y="3143"/>
                </a:cubicBezTo>
                <a:cubicBezTo>
                  <a:pt x="12119" y="3143"/>
                  <a:pt x="12021" y="3192"/>
                  <a:pt x="11994" y="3288"/>
                </a:cubicBezTo>
                <a:cubicBezTo>
                  <a:pt x="11961" y="3133"/>
                  <a:pt x="11802" y="3048"/>
                  <a:pt x="11646" y="3048"/>
                </a:cubicBezTo>
                <a:cubicBezTo>
                  <a:pt x="11518" y="3048"/>
                  <a:pt x="11392" y="3105"/>
                  <a:pt x="11341" y="3227"/>
                </a:cubicBezTo>
                <a:cubicBezTo>
                  <a:pt x="11287" y="3043"/>
                  <a:pt x="11094" y="2922"/>
                  <a:pt x="10905" y="2922"/>
                </a:cubicBezTo>
                <a:cubicBezTo>
                  <a:pt x="10836" y="2922"/>
                  <a:pt x="10768" y="2938"/>
                  <a:pt x="10707" y="2973"/>
                </a:cubicBezTo>
                <a:cubicBezTo>
                  <a:pt x="10602" y="3033"/>
                  <a:pt x="10526" y="3135"/>
                  <a:pt x="10427" y="3205"/>
                </a:cubicBezTo>
                <a:cubicBezTo>
                  <a:pt x="10327" y="3274"/>
                  <a:pt x="10185" y="3310"/>
                  <a:pt x="10042" y="3310"/>
                </a:cubicBezTo>
                <a:cubicBezTo>
                  <a:pt x="9857" y="3310"/>
                  <a:pt x="9672" y="3251"/>
                  <a:pt x="9574" y="3128"/>
                </a:cubicBezTo>
                <a:cubicBezTo>
                  <a:pt x="9594" y="3128"/>
                  <a:pt x="9364" y="3091"/>
                  <a:pt x="9384" y="3091"/>
                </a:cubicBezTo>
                <a:cubicBezTo>
                  <a:pt x="9196" y="2843"/>
                  <a:pt x="8882" y="2705"/>
                  <a:pt x="8572" y="2705"/>
                </a:cubicBezTo>
                <a:cubicBezTo>
                  <a:pt x="8404" y="2705"/>
                  <a:pt x="8238" y="2745"/>
                  <a:pt x="8092" y="2829"/>
                </a:cubicBezTo>
                <a:cubicBezTo>
                  <a:pt x="8048" y="2742"/>
                  <a:pt x="7956" y="2703"/>
                  <a:pt x="7861" y="2703"/>
                </a:cubicBezTo>
                <a:cubicBezTo>
                  <a:pt x="7728" y="2703"/>
                  <a:pt x="7590" y="2781"/>
                  <a:pt x="7571" y="2916"/>
                </a:cubicBezTo>
                <a:cubicBezTo>
                  <a:pt x="7481" y="2797"/>
                  <a:pt x="7331" y="2734"/>
                  <a:pt x="7182" y="2734"/>
                </a:cubicBezTo>
                <a:cubicBezTo>
                  <a:pt x="7078" y="2734"/>
                  <a:pt x="6973" y="2765"/>
                  <a:pt x="6891" y="2831"/>
                </a:cubicBezTo>
                <a:cubicBezTo>
                  <a:pt x="7006" y="2345"/>
                  <a:pt x="7042" y="1692"/>
                  <a:pt x="6585" y="1495"/>
                </a:cubicBezTo>
                <a:cubicBezTo>
                  <a:pt x="6657" y="1349"/>
                  <a:pt x="6594" y="1151"/>
                  <a:pt x="6450" y="1074"/>
                </a:cubicBezTo>
                <a:cubicBezTo>
                  <a:pt x="6406" y="1050"/>
                  <a:pt x="6356" y="1038"/>
                  <a:pt x="6306" y="1038"/>
                </a:cubicBezTo>
                <a:cubicBezTo>
                  <a:pt x="6195" y="1038"/>
                  <a:pt x="6082" y="1094"/>
                  <a:pt x="6024" y="1190"/>
                </a:cubicBezTo>
                <a:cubicBezTo>
                  <a:pt x="6136" y="993"/>
                  <a:pt x="5934" y="726"/>
                  <a:pt x="5709" y="726"/>
                </a:cubicBezTo>
                <a:cubicBezTo>
                  <a:pt x="5702" y="726"/>
                  <a:pt x="5696" y="726"/>
                  <a:pt x="5689" y="726"/>
                </a:cubicBezTo>
                <a:cubicBezTo>
                  <a:pt x="5456" y="743"/>
                  <a:pt x="5282" y="980"/>
                  <a:pt x="5275" y="1214"/>
                </a:cubicBezTo>
                <a:cubicBezTo>
                  <a:pt x="5028" y="1145"/>
                  <a:pt x="4939" y="853"/>
                  <a:pt x="4815" y="630"/>
                </a:cubicBezTo>
                <a:cubicBezTo>
                  <a:pt x="4729" y="477"/>
                  <a:pt x="4543" y="345"/>
                  <a:pt x="4388" y="345"/>
                </a:cubicBezTo>
                <a:cubicBezTo>
                  <a:pt x="4316" y="345"/>
                  <a:pt x="4251" y="373"/>
                  <a:pt x="4205" y="439"/>
                </a:cubicBezTo>
                <a:cubicBezTo>
                  <a:pt x="4144" y="236"/>
                  <a:pt x="3929" y="114"/>
                  <a:pt x="3721" y="114"/>
                </a:cubicBezTo>
                <a:cubicBezTo>
                  <a:pt x="3606" y="114"/>
                  <a:pt x="3493" y="151"/>
                  <a:pt x="3409" y="234"/>
                </a:cubicBezTo>
                <a:cubicBezTo>
                  <a:pt x="3342" y="77"/>
                  <a:pt x="3175" y="1"/>
                  <a:pt x="30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428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7597058" y="3841773"/>
            <a:ext cx="1205225" cy="1085197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7599442" y="3178496"/>
            <a:ext cx="432980" cy="432980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7541626" y="2223270"/>
            <a:ext cx="1229540" cy="73879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6725814" y="2536455"/>
            <a:ext cx="702485" cy="69858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2268092" y="1266240"/>
            <a:ext cx="788752" cy="80292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8339152" y="165187"/>
            <a:ext cx="640442" cy="640443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3065382" y="185626"/>
            <a:ext cx="2291009" cy="91415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6380602" y="397201"/>
            <a:ext cx="2058945" cy="1853895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5942524" y="3607327"/>
            <a:ext cx="1229540" cy="73879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164090" y="3057715"/>
            <a:ext cx="2058945" cy="1853895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2879808" y="4156324"/>
            <a:ext cx="702485" cy="69858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2268092" y="3589190"/>
            <a:ext cx="788752" cy="80292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241762" y="2499007"/>
            <a:ext cx="914159" cy="91415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4806210" y="4531494"/>
            <a:ext cx="370825" cy="368765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938719" y="1448449"/>
            <a:ext cx="1437311" cy="129417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397361" y="186406"/>
            <a:ext cx="432980" cy="432980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5674291" y="323762"/>
            <a:ext cx="947829" cy="964857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154849" y="557448"/>
            <a:ext cx="2291009" cy="91415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5108095" y="4333208"/>
            <a:ext cx="958315" cy="575823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6606820" y="263555"/>
            <a:ext cx="432980" cy="432980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09217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0D9C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Char char="●"/>
              <a:defRPr sz="1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9C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 b="1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sz="2800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Char char="●"/>
              <a:defRPr sz="1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28958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Thin"/>
              <a:buNone/>
              <a:defRPr sz="3400">
                <a:solidFill>
                  <a:schemeClr val="lt1"/>
                </a:solidFill>
                <a:latin typeface="Exo Thin"/>
                <a:ea typeface="Exo Thin"/>
                <a:cs typeface="Exo Thin"/>
                <a:sym typeface="Exo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Thin"/>
              <a:buNone/>
              <a:defRPr sz="3400">
                <a:solidFill>
                  <a:schemeClr val="lt1"/>
                </a:solidFill>
                <a:latin typeface="Exo Thin"/>
                <a:ea typeface="Exo Thin"/>
                <a:cs typeface="Exo Thin"/>
                <a:sym typeface="Exo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Thin"/>
              <a:buNone/>
              <a:defRPr sz="3400">
                <a:solidFill>
                  <a:schemeClr val="lt1"/>
                </a:solidFill>
                <a:latin typeface="Exo Thin"/>
                <a:ea typeface="Exo Thin"/>
                <a:cs typeface="Exo Thin"/>
                <a:sym typeface="Exo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Thin"/>
              <a:buNone/>
              <a:defRPr sz="3400">
                <a:solidFill>
                  <a:schemeClr val="lt1"/>
                </a:solidFill>
                <a:latin typeface="Exo Thin"/>
                <a:ea typeface="Exo Thin"/>
                <a:cs typeface="Exo Thin"/>
                <a:sym typeface="Exo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Thin"/>
              <a:buNone/>
              <a:defRPr sz="3400">
                <a:solidFill>
                  <a:schemeClr val="lt1"/>
                </a:solidFill>
                <a:latin typeface="Exo Thin"/>
                <a:ea typeface="Exo Thin"/>
                <a:cs typeface="Exo Thin"/>
                <a:sym typeface="Exo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Thin"/>
              <a:buNone/>
              <a:defRPr sz="3400">
                <a:solidFill>
                  <a:schemeClr val="lt1"/>
                </a:solidFill>
                <a:latin typeface="Exo Thin"/>
                <a:ea typeface="Exo Thin"/>
                <a:cs typeface="Exo Thin"/>
                <a:sym typeface="Exo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Thin"/>
              <a:buNone/>
              <a:defRPr sz="3400">
                <a:solidFill>
                  <a:schemeClr val="lt1"/>
                </a:solidFill>
                <a:latin typeface="Exo Thin"/>
                <a:ea typeface="Exo Thin"/>
                <a:cs typeface="Exo Thin"/>
                <a:sym typeface="Exo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Thin"/>
              <a:buNone/>
              <a:defRPr sz="3400">
                <a:solidFill>
                  <a:schemeClr val="lt1"/>
                </a:solidFill>
                <a:latin typeface="Exo Thin"/>
                <a:ea typeface="Exo Thin"/>
                <a:cs typeface="Exo Thin"/>
                <a:sym typeface="Exo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Exo Thin"/>
              <a:buNone/>
              <a:defRPr sz="3400">
                <a:solidFill>
                  <a:schemeClr val="lt1"/>
                </a:solidFill>
                <a:latin typeface="Exo Thin"/>
                <a:ea typeface="Exo Thin"/>
                <a:cs typeface="Exo Thin"/>
                <a:sym typeface="Exo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2327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ctrTitle"/>
          </p:nvPr>
        </p:nvSpPr>
        <p:spPr>
          <a:xfrm>
            <a:off x="460004" y="1893560"/>
            <a:ext cx="8223991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Unit 4: Tumbuhan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4079075" y="1580437"/>
            <a:ext cx="2731775" cy="141425"/>
          </a:xfrm>
          <a:custGeom>
            <a:avLst/>
            <a:gdLst/>
            <a:ahLst/>
            <a:cxnLst/>
            <a:rect l="l" t="t" r="r" b="b"/>
            <a:pathLst>
              <a:path w="109271" h="5657" extrusionOk="0">
                <a:moveTo>
                  <a:pt x="0" y="5657"/>
                </a:moveTo>
                <a:cubicBezTo>
                  <a:pt x="2044" y="2248"/>
                  <a:pt x="7934" y="5061"/>
                  <a:pt x="11909" y="5061"/>
                </a:cubicBezTo>
                <a:cubicBezTo>
                  <a:pt x="15597" y="5061"/>
                  <a:pt x="18344" y="595"/>
                  <a:pt x="22032" y="595"/>
                </a:cubicBezTo>
                <a:cubicBezTo>
                  <a:pt x="24431" y="595"/>
                  <a:pt x="26308" y="2814"/>
                  <a:pt x="28583" y="3573"/>
                </a:cubicBezTo>
                <a:cubicBezTo>
                  <a:pt x="31118" y="4419"/>
                  <a:pt x="33545" y="1588"/>
                  <a:pt x="36026" y="595"/>
                </a:cubicBezTo>
                <a:cubicBezTo>
                  <a:pt x="40049" y="-1015"/>
                  <a:pt x="43944" y="5672"/>
                  <a:pt x="48234" y="5061"/>
                </a:cubicBezTo>
                <a:cubicBezTo>
                  <a:pt x="51409" y="4609"/>
                  <a:pt x="53959" y="1488"/>
                  <a:pt x="57166" y="1488"/>
                </a:cubicBezTo>
                <a:cubicBezTo>
                  <a:pt x="59617" y="1488"/>
                  <a:pt x="61738" y="5078"/>
                  <a:pt x="64014" y="4168"/>
                </a:cubicBezTo>
                <a:cubicBezTo>
                  <a:pt x="66340" y="3238"/>
                  <a:pt x="67762" y="0"/>
                  <a:pt x="70267" y="0"/>
                </a:cubicBezTo>
                <a:cubicBezTo>
                  <a:pt x="72842" y="0"/>
                  <a:pt x="74575" y="3149"/>
                  <a:pt x="77115" y="3573"/>
                </a:cubicBezTo>
                <a:cubicBezTo>
                  <a:pt x="79189" y="3919"/>
                  <a:pt x="81075" y="823"/>
                  <a:pt x="83070" y="1488"/>
                </a:cubicBezTo>
                <a:cubicBezTo>
                  <a:pt x="85137" y="2177"/>
                  <a:pt x="86570" y="5072"/>
                  <a:pt x="88727" y="4764"/>
                </a:cubicBezTo>
                <a:cubicBezTo>
                  <a:pt x="90338" y="4534"/>
                  <a:pt x="91110" y="2447"/>
                  <a:pt x="92597" y="1786"/>
                </a:cubicBezTo>
                <a:cubicBezTo>
                  <a:pt x="94715" y="845"/>
                  <a:pt x="97160" y="2596"/>
                  <a:pt x="99446" y="2977"/>
                </a:cubicBezTo>
                <a:cubicBezTo>
                  <a:pt x="102729" y="3525"/>
                  <a:pt x="106609" y="2766"/>
                  <a:pt x="109271" y="4764"/>
                </a:cubicBezTo>
              </a:path>
            </a:pathLst>
          </a:cu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Google Shape;262;p37"/>
          <p:cNvSpPr/>
          <p:nvPr/>
        </p:nvSpPr>
        <p:spPr>
          <a:xfrm>
            <a:off x="2411725" y="2887612"/>
            <a:ext cx="3334700" cy="212825"/>
          </a:xfrm>
          <a:custGeom>
            <a:avLst/>
            <a:gdLst/>
            <a:ahLst/>
            <a:cxnLst/>
            <a:rect l="l" t="t" r="r" b="b"/>
            <a:pathLst>
              <a:path w="133388" h="8513" extrusionOk="0">
                <a:moveTo>
                  <a:pt x="133388" y="5238"/>
                </a:moveTo>
                <a:cubicBezTo>
                  <a:pt x="131618" y="-76"/>
                  <a:pt x="122316" y="7322"/>
                  <a:pt x="116715" y="7322"/>
                </a:cubicBezTo>
                <a:cubicBezTo>
                  <a:pt x="112038" y="7322"/>
                  <a:pt x="107946" y="2492"/>
                  <a:pt x="103316" y="3154"/>
                </a:cubicBezTo>
                <a:cubicBezTo>
                  <a:pt x="99265" y="3733"/>
                  <a:pt x="96074" y="8325"/>
                  <a:pt x="92002" y="7918"/>
                </a:cubicBezTo>
                <a:cubicBezTo>
                  <a:pt x="88095" y="7527"/>
                  <a:pt x="84413" y="3401"/>
                  <a:pt x="80688" y="4643"/>
                </a:cubicBezTo>
                <a:cubicBezTo>
                  <a:pt x="78363" y="5418"/>
                  <a:pt x="76886" y="8513"/>
                  <a:pt x="74435" y="8513"/>
                </a:cubicBezTo>
                <a:cubicBezTo>
                  <a:pt x="71190" y="8513"/>
                  <a:pt x="68611" y="5575"/>
                  <a:pt x="65503" y="4643"/>
                </a:cubicBezTo>
                <a:cubicBezTo>
                  <a:pt x="62048" y="3607"/>
                  <a:pt x="58253" y="7121"/>
                  <a:pt x="54784" y="6131"/>
                </a:cubicBezTo>
                <a:cubicBezTo>
                  <a:pt x="52321" y="5428"/>
                  <a:pt x="50962" y="2475"/>
                  <a:pt x="48532" y="1665"/>
                </a:cubicBezTo>
                <a:cubicBezTo>
                  <a:pt x="44526" y="329"/>
                  <a:pt x="41042" y="5810"/>
                  <a:pt x="36920" y="6727"/>
                </a:cubicBezTo>
                <a:cubicBezTo>
                  <a:pt x="34012" y="7374"/>
                  <a:pt x="30725" y="7602"/>
                  <a:pt x="27987" y="6429"/>
                </a:cubicBezTo>
                <a:cubicBezTo>
                  <a:pt x="26819" y="5928"/>
                  <a:pt x="26863" y="3632"/>
                  <a:pt x="25605" y="3452"/>
                </a:cubicBezTo>
                <a:cubicBezTo>
                  <a:pt x="21596" y="2879"/>
                  <a:pt x="17988" y="6359"/>
                  <a:pt x="13993" y="7025"/>
                </a:cubicBezTo>
                <a:cubicBezTo>
                  <a:pt x="10055" y="7682"/>
                  <a:pt x="7927" y="-1166"/>
                  <a:pt x="4168" y="177"/>
                </a:cubicBezTo>
                <a:cubicBezTo>
                  <a:pt x="2037" y="938"/>
                  <a:pt x="0" y="3273"/>
                  <a:pt x="0" y="5536"/>
                </a:cubicBezTo>
              </a:path>
            </a:pathLst>
          </a:cu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20ECE-D8E3-4C23-88B0-D83F688E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73" y="1370363"/>
            <a:ext cx="4883319" cy="324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BF545-818F-49E8-A3C8-F80B4893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909" y="523687"/>
            <a:ext cx="4965600" cy="1065300"/>
          </a:xfrm>
        </p:spPr>
        <p:txBody>
          <a:bodyPr/>
          <a:lstStyle/>
          <a:p>
            <a:pPr algn="ctr"/>
            <a:r>
              <a:rPr lang="en-MY" sz="4800" err="1"/>
              <a:t>Pokok</a:t>
            </a:r>
            <a:r>
              <a:rPr lang="en-MY" sz="4800"/>
              <a:t> </a:t>
            </a:r>
            <a:r>
              <a:rPr lang="en-MY" sz="4800" err="1"/>
              <a:t>Keladi</a:t>
            </a:r>
            <a:endParaRPr lang="en-MY" sz="4800"/>
          </a:p>
        </p:txBody>
      </p:sp>
    </p:spTree>
    <p:extLst>
      <p:ext uri="{BB962C8B-B14F-4D97-AF65-F5344CB8AC3E}">
        <p14:creationId xmlns:p14="http://schemas.microsoft.com/office/powerpoint/2010/main" val="68988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7EEF-969D-44C5-93B3-F9F4BFEA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75" y="622925"/>
            <a:ext cx="6106318" cy="1065300"/>
          </a:xfrm>
        </p:spPr>
        <p:txBody>
          <a:bodyPr/>
          <a:lstStyle/>
          <a:p>
            <a:r>
              <a:rPr lang="en-US" err="1"/>
              <a:t>Getah</a:t>
            </a:r>
            <a:r>
              <a:rPr lang="en-US"/>
              <a:t> yang </a:t>
            </a:r>
            <a:r>
              <a:rPr lang="en-US" err="1"/>
              <a:t>melekit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?</a:t>
            </a:r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E512E-DD88-4B65-ADEB-852D0900A06D}"/>
              </a:ext>
            </a:extLst>
          </p:cNvPr>
          <p:cNvSpPr txBox="1"/>
          <p:nvPr/>
        </p:nvSpPr>
        <p:spPr>
          <a:xfrm>
            <a:off x="4572000" y="2069805"/>
            <a:ext cx="3848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Menghindari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musuh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daripada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memakannya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endParaRPr lang="en-MY" sz="40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E79E0-1D11-44F3-9A46-256760F7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7" y="1411779"/>
            <a:ext cx="4197867" cy="27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65" y="1506450"/>
            <a:ext cx="4965600" cy="1065300"/>
          </a:xfrm>
        </p:spPr>
        <p:txBody>
          <a:bodyPr/>
          <a:lstStyle/>
          <a:p>
            <a:r>
              <a:rPr lang="en-US" sz="3200"/>
              <a:t>3) </a:t>
            </a:r>
            <a:r>
              <a:rPr lang="en-US" sz="320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Berbulu</a:t>
            </a:r>
            <a:r>
              <a:rPr lang="en-US" sz="320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Halus</a:t>
            </a:r>
            <a:endParaRPr lang="en-MY" sz="320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6C141-7033-4A5C-A537-85F898ACD95E}"/>
              </a:ext>
            </a:extLst>
          </p:cNvPr>
          <p:cNvSpPr txBox="1"/>
          <p:nvPr/>
        </p:nvSpPr>
        <p:spPr>
          <a:xfrm>
            <a:off x="510363" y="269358"/>
            <a:ext cx="6755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>
                <a:latin typeface="Calibri" panose="020F0502020204030204" pitchFamily="34" charset="0"/>
              </a:rPr>
              <a:t>Ciri</a:t>
            </a:r>
            <a:r>
              <a:rPr lang="en-US" sz="2800" b="1">
                <a:latin typeface="Calibri" panose="020F0502020204030204" pitchFamily="34" charset="0"/>
              </a:rPr>
              <a:t> Khas </a:t>
            </a:r>
            <a:r>
              <a:rPr lang="en-US" sz="2800" b="1" err="1">
                <a:latin typeface="Calibri" panose="020F0502020204030204" pitchFamily="34" charset="0"/>
              </a:rPr>
              <a:t>Tumbuhan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Melindungi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Diri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Daripada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Musuh</a:t>
            </a:r>
            <a:endParaRPr lang="en-MY" sz="2800" b="1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F4F6F-ABF3-4A7C-8F44-7F942A9D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918" y="1743185"/>
            <a:ext cx="1600200" cy="2847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0E5051-DA81-469E-AA00-4D221B407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86"/>
          <a:stretch/>
        </p:blipFill>
        <p:spPr>
          <a:xfrm>
            <a:off x="2025790" y="2521245"/>
            <a:ext cx="3305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2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7385-7EB5-4B5F-9E43-5366962A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89" y="3585361"/>
            <a:ext cx="3118569" cy="1065300"/>
          </a:xfrm>
        </p:spPr>
        <p:txBody>
          <a:bodyPr/>
          <a:lstStyle/>
          <a:p>
            <a:pPr algn="ctr"/>
            <a:r>
              <a:rPr lang="en-MY" sz="4000" err="1">
                <a:latin typeface="Calibri" panose="020F0502020204030204" pitchFamily="34" charset="0"/>
                <a:cs typeface="Calibri" panose="020F0502020204030204" pitchFamily="34" charset="0"/>
              </a:rPr>
              <a:t>Pokok</a:t>
            </a:r>
            <a:r>
              <a:rPr lang="en-MY" sz="4000">
                <a:latin typeface="Calibri" panose="020F0502020204030204" pitchFamily="34" charset="0"/>
                <a:cs typeface="Calibri" panose="020F0502020204030204" pitchFamily="34" charset="0"/>
              </a:rPr>
              <a:t> Serai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FE15A-A20F-47E8-9BE9-BD69373C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4" y="189059"/>
            <a:ext cx="2476500" cy="3305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E0B284-5CF2-4F4D-8D06-5B686087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167" y="331491"/>
            <a:ext cx="4741800" cy="31627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2D238D-8F0C-4232-9E0E-6C13F680BCCA}"/>
              </a:ext>
            </a:extLst>
          </p:cNvPr>
          <p:cNvSpPr txBox="1">
            <a:spLocks/>
          </p:cNvSpPr>
          <p:nvPr/>
        </p:nvSpPr>
        <p:spPr>
          <a:xfrm>
            <a:off x="4667694" y="3494234"/>
            <a:ext cx="3443312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li"/>
              <a:buNone/>
              <a:defRPr sz="25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algn="ctr"/>
            <a:r>
              <a:rPr lang="en-MY" sz="4000" err="1">
                <a:latin typeface="Calibri" panose="020F0502020204030204" pitchFamily="34" charset="0"/>
                <a:cs typeface="Calibri" panose="020F0502020204030204" pitchFamily="34" charset="0"/>
              </a:rPr>
              <a:t>Pokok</a:t>
            </a:r>
            <a:r>
              <a:rPr lang="en-MY" sz="4000">
                <a:latin typeface="Calibri" panose="020F0502020204030204" pitchFamily="34" charset="0"/>
                <a:cs typeface="Calibri" panose="020F0502020204030204" pitchFamily="34" charset="0"/>
              </a:rPr>
              <a:t> Tebu</a:t>
            </a:r>
          </a:p>
        </p:txBody>
      </p:sp>
    </p:spTree>
    <p:extLst>
      <p:ext uri="{BB962C8B-B14F-4D97-AF65-F5344CB8AC3E}">
        <p14:creationId xmlns:p14="http://schemas.microsoft.com/office/powerpoint/2010/main" val="3146687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357C-E0F1-46B4-B305-EDF124E16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300" y="1983891"/>
            <a:ext cx="3008700" cy="1065300"/>
          </a:xfrm>
        </p:spPr>
        <p:txBody>
          <a:bodyPr/>
          <a:lstStyle/>
          <a:p>
            <a:pPr algn="ctr"/>
            <a:r>
              <a:rPr lang="en-MY" sz="6000" err="1"/>
              <a:t>Pokok</a:t>
            </a:r>
            <a:r>
              <a:rPr lang="en-MY" sz="6000"/>
              <a:t> </a:t>
            </a:r>
            <a:r>
              <a:rPr lang="en-MY" sz="6000" err="1"/>
              <a:t>Buluh</a:t>
            </a:r>
            <a:endParaRPr lang="en-MY" sz="6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51C28-9F32-4F21-9FB9-7EC8E526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9"/>
          <a:stretch/>
        </p:blipFill>
        <p:spPr>
          <a:xfrm>
            <a:off x="0" y="0"/>
            <a:ext cx="6120809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65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7EEF-969D-44C5-93B3-F9F4BFEA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52" y="622925"/>
            <a:ext cx="4965600" cy="1065300"/>
          </a:xfrm>
        </p:spPr>
        <p:txBody>
          <a:bodyPr/>
          <a:lstStyle/>
          <a:p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Berbulu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halus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MY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E512E-DD88-4B65-ADEB-852D0900A06D}"/>
              </a:ext>
            </a:extLst>
          </p:cNvPr>
          <p:cNvSpPr txBox="1"/>
          <p:nvPr/>
        </p:nvSpPr>
        <p:spPr>
          <a:xfrm>
            <a:off x="4512763" y="1688225"/>
            <a:ext cx="36849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rgbClr val="FF0000"/>
                </a:solidFill>
                <a:latin typeface="Calibri" panose="020F0502020204030204" pitchFamily="34" charset="0"/>
              </a:rPr>
              <a:t>Daun</a:t>
            </a:r>
            <a:r>
              <a:rPr lang="en-US" sz="3200">
                <a:solidFill>
                  <a:srgbClr val="FF0000"/>
                </a:solidFill>
                <a:latin typeface="Calibri" panose="020F0502020204030204" pitchFamily="34" charset="0"/>
              </a:rPr>
              <a:t> yang </a:t>
            </a:r>
            <a:r>
              <a:rPr lang="en-US" sz="3200" err="1">
                <a:solidFill>
                  <a:srgbClr val="FF0000"/>
                </a:solidFill>
                <a:latin typeface="Calibri" panose="020F0502020204030204" pitchFamily="34" charset="0"/>
              </a:rPr>
              <a:t>berbulu</a:t>
            </a:r>
            <a:r>
              <a:rPr lang="en-US" sz="32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200" err="1">
                <a:solidFill>
                  <a:srgbClr val="FF0000"/>
                </a:solidFill>
                <a:latin typeface="Calibri" panose="020F0502020204030204" pitchFamily="34" charset="0"/>
              </a:rPr>
              <a:t>halus</a:t>
            </a:r>
            <a:r>
              <a:rPr lang="en-US" sz="32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200" err="1">
                <a:solidFill>
                  <a:srgbClr val="FF0000"/>
                </a:solidFill>
                <a:latin typeface="Calibri" panose="020F0502020204030204" pitchFamily="34" charset="0"/>
              </a:rPr>
              <a:t>dapat</a:t>
            </a:r>
            <a:r>
              <a:rPr lang="en-US" sz="32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200" err="1">
                <a:solidFill>
                  <a:srgbClr val="FF0000"/>
                </a:solidFill>
                <a:latin typeface="Calibri" panose="020F0502020204030204" pitchFamily="34" charset="0"/>
              </a:rPr>
              <a:t>menyebabkan</a:t>
            </a:r>
            <a:r>
              <a:rPr lang="en-US" sz="3200">
                <a:solidFill>
                  <a:srgbClr val="FF0000"/>
                </a:solidFill>
                <a:latin typeface="Calibri" panose="020F0502020204030204" pitchFamily="34" charset="0"/>
              </a:rPr>
              <a:t> rasa </a:t>
            </a:r>
            <a:r>
              <a:rPr lang="en-US" sz="3200" err="1">
                <a:solidFill>
                  <a:srgbClr val="FF0000"/>
                </a:solidFill>
                <a:latin typeface="Calibri" panose="020F0502020204030204" pitchFamily="34" charset="0"/>
              </a:rPr>
              <a:t>gatal</a:t>
            </a:r>
            <a:r>
              <a:rPr lang="en-US" sz="320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endParaRPr lang="en-MY" sz="32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 descr="A cartoon of a person scratching his arm&#10;&#10;Description automatically generated">
            <a:extLst>
              <a:ext uri="{FF2B5EF4-FFF2-40B4-BE49-F238E27FC236}">
                <a16:creationId xmlns:a16="http://schemas.microsoft.com/office/drawing/2014/main" id="{2AD9B2B7-7619-41D1-897D-2AF4E941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24" y="1528813"/>
            <a:ext cx="2791490" cy="27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8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65" y="1506450"/>
            <a:ext cx="4965600" cy="1065300"/>
          </a:xfrm>
        </p:spPr>
        <p:txBody>
          <a:bodyPr/>
          <a:lstStyle/>
          <a:p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4) </a:t>
            </a:r>
            <a:r>
              <a:rPr lang="en-US" sz="320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Beracun</a:t>
            </a:r>
            <a:endParaRPr lang="en-MY" sz="320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6C141-7033-4A5C-A537-85F898ACD95E}"/>
              </a:ext>
            </a:extLst>
          </p:cNvPr>
          <p:cNvSpPr txBox="1"/>
          <p:nvPr/>
        </p:nvSpPr>
        <p:spPr>
          <a:xfrm>
            <a:off x="510363" y="269358"/>
            <a:ext cx="6755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>
                <a:latin typeface="Calibri" panose="020F0502020204030204" pitchFamily="34" charset="0"/>
              </a:rPr>
              <a:t>Ciri</a:t>
            </a:r>
            <a:r>
              <a:rPr lang="en-US" sz="2800" b="1">
                <a:latin typeface="Calibri" panose="020F0502020204030204" pitchFamily="34" charset="0"/>
              </a:rPr>
              <a:t> Khas </a:t>
            </a:r>
            <a:r>
              <a:rPr lang="en-US" sz="2800" b="1" err="1">
                <a:latin typeface="Calibri" panose="020F0502020204030204" pitchFamily="34" charset="0"/>
              </a:rPr>
              <a:t>Tumbuhan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Melindungi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Diri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Daripada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Musuh</a:t>
            </a:r>
            <a:endParaRPr lang="en-MY" sz="2800" b="1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9D7C8-8F63-4546-942B-34B7B055D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562" y="1506450"/>
            <a:ext cx="3141367" cy="3141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568148-C8BD-461A-805C-C2D3F184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495" y="2241536"/>
            <a:ext cx="2204262" cy="220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83C9D-C65C-4F95-966E-139E94509A08}"/>
              </a:ext>
            </a:extLst>
          </p:cNvPr>
          <p:cNvSpPr txBox="1"/>
          <p:nvPr/>
        </p:nvSpPr>
        <p:spPr>
          <a:xfrm>
            <a:off x="4572000" y="3799367"/>
            <a:ext cx="2778642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MY" sz="2000" b="1" err="1">
                <a:solidFill>
                  <a:schemeClr val="tx1"/>
                </a:solidFill>
              </a:rPr>
              <a:t>Pokok</a:t>
            </a:r>
            <a:r>
              <a:rPr lang="en-MY" sz="2000" b="1">
                <a:solidFill>
                  <a:schemeClr val="tx1"/>
                </a:solidFill>
              </a:rPr>
              <a:t> </a:t>
            </a:r>
            <a:r>
              <a:rPr lang="en-MY" sz="2000" b="1" err="1">
                <a:solidFill>
                  <a:schemeClr val="tx1"/>
                </a:solidFill>
              </a:rPr>
              <a:t>Alamanda</a:t>
            </a:r>
            <a:endParaRPr lang="en-MY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03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AF274A-362B-455A-A210-AE850470A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98" y="992371"/>
            <a:ext cx="2771554" cy="2771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DD82D-8BD3-4E08-9820-F3FC0F49DE83}"/>
              </a:ext>
            </a:extLst>
          </p:cNvPr>
          <p:cNvSpPr txBox="1"/>
          <p:nvPr/>
        </p:nvSpPr>
        <p:spPr>
          <a:xfrm>
            <a:off x="4189227" y="1993428"/>
            <a:ext cx="3225209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err="1"/>
              <a:t>Cendawan</a:t>
            </a:r>
            <a:endParaRPr lang="en-MY" sz="4400"/>
          </a:p>
        </p:txBody>
      </p:sp>
    </p:spTree>
    <p:extLst>
      <p:ext uri="{BB962C8B-B14F-4D97-AF65-F5344CB8AC3E}">
        <p14:creationId xmlns:p14="http://schemas.microsoft.com/office/powerpoint/2010/main" val="24097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3830-D847-488C-A544-B5CEDECFD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312" y="1540556"/>
            <a:ext cx="2948617" cy="2062388"/>
          </a:xfrm>
        </p:spPr>
        <p:txBody>
          <a:bodyPr/>
          <a:lstStyle/>
          <a:p>
            <a:pPr algn="ctr"/>
            <a:r>
              <a:rPr lang="en-MY" sz="4800" err="1">
                <a:latin typeface="Calibri" panose="020F0502020204030204" pitchFamily="34" charset="0"/>
                <a:cs typeface="Calibri" panose="020F0502020204030204" pitchFamily="34" charset="0"/>
              </a:rPr>
              <a:t>Pokok</a:t>
            </a:r>
            <a:r>
              <a:rPr lang="en-MY" sz="4800">
                <a:latin typeface="Calibri" panose="020F0502020204030204" pitchFamily="34" charset="0"/>
                <a:cs typeface="Calibri" panose="020F0502020204030204" pitchFamily="34" charset="0"/>
              </a:rPr>
              <a:t> Pong-pong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5CE8D-CD3D-48DB-AC2C-F2AF4DA6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41312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1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0477-4C31-4285-A0E4-3B584E40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6D945-8D16-40E2-B98D-F80A1B2BC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3875"/>
            <a:ext cx="6445189" cy="3383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FC63C-E73B-4F6E-8963-F4150C1EE27C}"/>
              </a:ext>
            </a:extLst>
          </p:cNvPr>
          <p:cNvSpPr txBox="1"/>
          <p:nvPr/>
        </p:nvSpPr>
        <p:spPr>
          <a:xfrm>
            <a:off x="2750288" y="3877340"/>
            <a:ext cx="5613991" cy="830997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800" err="1"/>
              <a:t>Pokok</a:t>
            </a:r>
            <a:r>
              <a:rPr lang="en-MY" sz="4800"/>
              <a:t> Oleander</a:t>
            </a:r>
          </a:p>
        </p:txBody>
      </p:sp>
    </p:spTree>
    <p:extLst>
      <p:ext uri="{BB962C8B-B14F-4D97-AF65-F5344CB8AC3E}">
        <p14:creationId xmlns:p14="http://schemas.microsoft.com/office/powerpoint/2010/main" val="20983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719785" y="277432"/>
            <a:ext cx="49656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 err="1">
                <a:latin typeface="Calibri" panose="020F0502020204030204" pitchFamily="34" charset="0"/>
                <a:cs typeface="Calibri" panose="020F0502020204030204" pitchFamily="34" charset="0"/>
              </a:rPr>
              <a:t>Objektif</a:t>
            </a:r>
            <a:r>
              <a:rPr lang="en-MY" sz="3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3600" err="1">
                <a:latin typeface="Calibri" panose="020F0502020204030204" pitchFamily="34" charset="0"/>
                <a:cs typeface="Calibri" panose="020F0502020204030204" pitchFamily="34" charset="0"/>
              </a:rPr>
              <a:t>Pembelajaran</a:t>
            </a:r>
            <a:r>
              <a:rPr lang="en-MY" sz="360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MY" sz="36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MY" sz="360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MY" sz="360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MY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Google Shape;314;p39"/>
          <p:cNvSpPr txBox="1">
            <a:spLocks noGrp="1"/>
          </p:cNvSpPr>
          <p:nvPr>
            <p:ph type="title" idx="9"/>
          </p:nvPr>
        </p:nvSpPr>
        <p:spPr>
          <a:xfrm>
            <a:off x="1725149" y="1779024"/>
            <a:ext cx="11217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" name="Google Shape;314;p39">
            <a:extLst>
              <a:ext uri="{FF2B5EF4-FFF2-40B4-BE49-F238E27FC236}">
                <a16:creationId xmlns:a16="http://schemas.microsoft.com/office/drawing/2014/main" id="{29F6AF3B-1D24-453C-8A09-929AF4EF11FB}"/>
              </a:ext>
            </a:extLst>
          </p:cNvPr>
          <p:cNvSpPr txBox="1">
            <a:spLocks/>
          </p:cNvSpPr>
          <p:nvPr/>
        </p:nvSpPr>
        <p:spPr>
          <a:xfrm>
            <a:off x="5915123" y="1779024"/>
            <a:ext cx="11217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6800-4254-4760-B8EB-3F59BDD17CD4}"/>
              </a:ext>
            </a:extLst>
          </p:cNvPr>
          <p:cNvSpPr txBox="1">
            <a:spLocks/>
          </p:cNvSpPr>
          <p:nvPr/>
        </p:nvSpPr>
        <p:spPr>
          <a:xfrm>
            <a:off x="191011" y="2359098"/>
            <a:ext cx="4189975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li"/>
              <a:buNone/>
              <a:defRPr sz="25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algn="ctr"/>
            <a:r>
              <a:rPr lang="en-US" sz="2800" b="0" err="1">
                <a:latin typeface="Calibri" panose="020F0502020204030204" pitchFamily="34" charset="0"/>
                <a:cs typeface="Calibri" panose="020F0502020204030204" pitchFamily="34" charset="0"/>
              </a:rPr>
              <a:t>Menjelas</a:t>
            </a:r>
            <a:r>
              <a:rPr lang="en-US" sz="2800" b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800" b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err="1">
                <a:latin typeface="Calibri" panose="020F0502020204030204" pitchFamily="34" charset="0"/>
                <a:cs typeface="Calibri" panose="020F0502020204030204" pitchFamily="34" charset="0"/>
              </a:rPr>
              <a:t>contoh</a:t>
            </a:r>
            <a:r>
              <a:rPr lang="en-US" sz="2800" b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err="1">
                <a:latin typeface="Calibri" panose="020F0502020204030204" pitchFamily="34" charset="0"/>
                <a:cs typeface="Calibri" panose="020F0502020204030204" pitchFamily="34" charset="0"/>
              </a:rPr>
              <a:t>ciri</a:t>
            </a:r>
            <a:r>
              <a:rPr lang="en-US" sz="2800" b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err="1">
                <a:latin typeface="Calibri" panose="020F0502020204030204" pitchFamily="34" charset="0"/>
                <a:cs typeface="Calibri" panose="020F0502020204030204" pitchFamily="34" charset="0"/>
              </a:rPr>
              <a:t>khas</a:t>
            </a:r>
            <a:r>
              <a:rPr lang="en-US" sz="2800" b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err="1">
                <a:latin typeface="Calibri" panose="020F0502020204030204" pitchFamily="34" charset="0"/>
                <a:cs typeface="Calibri" panose="020F0502020204030204" pitchFamily="34" charset="0"/>
              </a:rPr>
              <a:t>tumbuhan</a:t>
            </a:r>
            <a:r>
              <a:rPr lang="en-US" sz="2800" b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2800" b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err="1">
                <a:latin typeface="Calibri" panose="020F0502020204030204" pitchFamily="34" charset="0"/>
                <a:cs typeface="Calibri" panose="020F0502020204030204" pitchFamily="34" charset="0"/>
              </a:rPr>
              <a:t>melindungi</a:t>
            </a:r>
            <a:r>
              <a:rPr lang="en-US" sz="2800" b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err="1">
                <a:latin typeface="Calibri" panose="020F0502020204030204" pitchFamily="34" charset="0"/>
                <a:cs typeface="Calibri" panose="020F0502020204030204" pitchFamily="34" charset="0"/>
              </a:rPr>
              <a:t>diri</a:t>
            </a:r>
            <a:r>
              <a:rPr lang="en-US" sz="2800" b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err="1">
                <a:latin typeface="Calibri" panose="020F0502020204030204" pitchFamily="34" charset="0"/>
                <a:cs typeface="Calibri" panose="020F0502020204030204" pitchFamily="34" charset="0"/>
              </a:rPr>
              <a:t>daripada</a:t>
            </a:r>
            <a:r>
              <a:rPr lang="en-US" sz="2800" b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err="1">
                <a:latin typeface="Calibri" panose="020F0502020204030204" pitchFamily="34" charset="0"/>
                <a:cs typeface="Calibri" panose="020F0502020204030204" pitchFamily="34" charset="0"/>
              </a:rPr>
              <a:t>musuh</a:t>
            </a:r>
            <a:r>
              <a:rPr lang="en-US" sz="2800" b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MY" sz="28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FCFD93-2422-4160-B720-A5F568FAA8A0}"/>
              </a:ext>
            </a:extLst>
          </p:cNvPr>
          <p:cNvSpPr txBox="1">
            <a:spLocks/>
          </p:cNvSpPr>
          <p:nvPr/>
        </p:nvSpPr>
        <p:spPr>
          <a:xfrm>
            <a:off x="4380986" y="2379034"/>
            <a:ext cx="4189975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li"/>
              <a:buNone/>
              <a:defRPr sz="25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i"/>
              <a:buNone/>
              <a:defRPr sz="30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algn="ctr"/>
            <a:r>
              <a:rPr lang="da-DK" sz="2800" b="0">
                <a:latin typeface="Calibri" panose="020F0502020204030204" pitchFamily="34" charset="0"/>
                <a:cs typeface="Calibri" panose="020F0502020204030204" pitchFamily="34" charset="0"/>
              </a:rPr>
              <a:t>Menjelas dengan contoh ciri khas tumbuhan untuk menyesuaikan diri dengan iklim dan perubahan musim.</a:t>
            </a:r>
            <a:endParaRPr lang="en-MY" sz="28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5146-B6C1-4719-9C18-0E98F72D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750" y="2039099"/>
            <a:ext cx="4209504" cy="1065300"/>
          </a:xfrm>
        </p:spPr>
        <p:txBody>
          <a:bodyPr/>
          <a:lstStyle/>
          <a:p>
            <a:pPr algn="ctr"/>
            <a:r>
              <a:rPr lang="en-MY" sz="5400" err="1">
                <a:latin typeface="Calibri" panose="020F0502020204030204" pitchFamily="34" charset="0"/>
                <a:cs typeface="Calibri" panose="020F0502020204030204" pitchFamily="34" charset="0"/>
              </a:rPr>
              <a:t>Pokok</a:t>
            </a:r>
            <a:r>
              <a:rPr lang="en-MY" sz="5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5400" err="1">
                <a:latin typeface="Calibri" panose="020F0502020204030204" pitchFamily="34" charset="0"/>
                <a:cs typeface="Calibri" panose="020F0502020204030204" pitchFamily="34" charset="0"/>
              </a:rPr>
              <a:t>Keladi</a:t>
            </a:r>
            <a:endParaRPr lang="en-MY" sz="5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E05A7-B2BD-442B-B336-972708FA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8" y="947170"/>
            <a:ext cx="4882616" cy="32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7EEF-969D-44C5-93B3-F9F4BFEA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682" y="793046"/>
            <a:ext cx="4965600" cy="1065300"/>
          </a:xfrm>
        </p:spPr>
        <p:txBody>
          <a:bodyPr/>
          <a:lstStyle/>
          <a:p>
            <a:r>
              <a:rPr lang="en-US" err="1"/>
              <a:t>Beracun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?</a:t>
            </a:r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E512E-DD88-4B65-ADEB-852D0900A06D}"/>
              </a:ext>
            </a:extLst>
          </p:cNvPr>
          <p:cNvSpPr txBox="1"/>
          <p:nvPr/>
        </p:nvSpPr>
        <p:spPr>
          <a:xfrm>
            <a:off x="4463879" y="1608919"/>
            <a:ext cx="3848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Racun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dapat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menyebabkan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keracunan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atau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kematian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endParaRPr lang="en-MY" sz="40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10C5F-0BE5-44D3-BA68-D6FB1C75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6" y="1688225"/>
            <a:ext cx="3616504" cy="239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65" y="1506450"/>
            <a:ext cx="4965600" cy="1065300"/>
          </a:xfrm>
        </p:spPr>
        <p:txBody>
          <a:bodyPr/>
          <a:lstStyle/>
          <a:p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5) </a:t>
            </a:r>
            <a:r>
              <a:rPr lang="en-US" sz="320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Berbau</a:t>
            </a:r>
            <a:r>
              <a:rPr lang="en-US" sz="32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busuk</a:t>
            </a:r>
            <a:endParaRPr lang="en-MY" sz="320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6C141-7033-4A5C-A537-85F898ACD95E}"/>
              </a:ext>
            </a:extLst>
          </p:cNvPr>
          <p:cNvSpPr txBox="1"/>
          <p:nvPr/>
        </p:nvSpPr>
        <p:spPr>
          <a:xfrm>
            <a:off x="510363" y="269358"/>
            <a:ext cx="6755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latin typeface="Calibri" panose="020F0502020204030204" pitchFamily="34" charset="0"/>
              </a:rPr>
              <a:t>Ciri</a:t>
            </a:r>
            <a:r>
              <a:rPr lang="en-US" sz="2400" b="1">
                <a:latin typeface="Calibri" panose="020F0502020204030204" pitchFamily="34" charset="0"/>
              </a:rPr>
              <a:t> Khas </a:t>
            </a:r>
            <a:r>
              <a:rPr lang="en-US" sz="2400" b="1" err="1">
                <a:latin typeface="Calibri" panose="020F0502020204030204" pitchFamily="34" charset="0"/>
              </a:rPr>
              <a:t>Tumbuhan</a:t>
            </a:r>
            <a:r>
              <a:rPr lang="en-US" sz="2400" b="1">
                <a:latin typeface="Calibri" panose="020F0502020204030204" pitchFamily="34" charset="0"/>
              </a:rPr>
              <a:t> </a:t>
            </a:r>
            <a:r>
              <a:rPr lang="en-US" sz="2400" b="1" err="1">
                <a:latin typeface="Calibri" panose="020F0502020204030204" pitchFamily="34" charset="0"/>
              </a:rPr>
              <a:t>Melindungi</a:t>
            </a:r>
            <a:r>
              <a:rPr lang="en-US" sz="2400" b="1">
                <a:latin typeface="Calibri" panose="020F0502020204030204" pitchFamily="34" charset="0"/>
              </a:rPr>
              <a:t> </a:t>
            </a:r>
            <a:r>
              <a:rPr lang="en-US" sz="2400" b="1" err="1">
                <a:latin typeface="Calibri" panose="020F0502020204030204" pitchFamily="34" charset="0"/>
              </a:rPr>
              <a:t>Diri</a:t>
            </a:r>
            <a:r>
              <a:rPr lang="en-US" sz="2400" b="1">
                <a:latin typeface="Calibri" panose="020F0502020204030204" pitchFamily="34" charset="0"/>
              </a:rPr>
              <a:t> </a:t>
            </a:r>
            <a:r>
              <a:rPr lang="en-US" sz="2400" b="1" err="1">
                <a:latin typeface="Calibri" panose="020F0502020204030204" pitchFamily="34" charset="0"/>
              </a:rPr>
              <a:t>Daripada</a:t>
            </a:r>
            <a:r>
              <a:rPr lang="en-US" sz="2400" b="1">
                <a:latin typeface="Calibri" panose="020F0502020204030204" pitchFamily="34" charset="0"/>
              </a:rPr>
              <a:t> </a:t>
            </a:r>
            <a:r>
              <a:rPr lang="en-US" sz="2400" b="1" err="1">
                <a:latin typeface="Calibri" panose="020F0502020204030204" pitchFamily="34" charset="0"/>
              </a:rPr>
              <a:t>Musuh</a:t>
            </a:r>
            <a:endParaRPr lang="en-MY" sz="2400" b="1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DC15A-AC06-4154-8E54-A98CBD02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72" y="1653870"/>
            <a:ext cx="4743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6BBA-EB23-470D-BA7E-CD408B1D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713" y="2423372"/>
            <a:ext cx="4965600" cy="1065300"/>
          </a:xfrm>
        </p:spPr>
        <p:txBody>
          <a:bodyPr/>
          <a:lstStyle/>
          <a:p>
            <a:pPr algn="ctr"/>
            <a:r>
              <a:rPr lang="en-MY" sz="6000" err="1">
                <a:latin typeface="Calibri" panose="020F0502020204030204" pitchFamily="34" charset="0"/>
                <a:cs typeface="Calibri" panose="020F0502020204030204" pitchFamily="34" charset="0"/>
              </a:rPr>
              <a:t>Pokok</a:t>
            </a:r>
            <a:r>
              <a:rPr lang="en-MY" sz="6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6000" err="1">
                <a:latin typeface="Calibri" panose="020F0502020204030204" pitchFamily="34" charset="0"/>
                <a:cs typeface="Calibri" panose="020F0502020204030204" pitchFamily="34" charset="0"/>
              </a:rPr>
              <a:t>Tembakau</a:t>
            </a:r>
            <a:endParaRPr lang="en-MY" sz="6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3EF53-319E-483A-B1B9-C3523E0E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7" y="307101"/>
            <a:ext cx="4673673" cy="31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4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7BDD7B-8E75-4DC4-8CA8-DC92C3F9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44" y="361464"/>
            <a:ext cx="5715000" cy="428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6C154E-DB85-4652-B121-DDDB3ECBCC32}"/>
              </a:ext>
            </a:extLst>
          </p:cNvPr>
          <p:cNvSpPr txBox="1"/>
          <p:nvPr/>
        </p:nvSpPr>
        <p:spPr>
          <a:xfrm>
            <a:off x="116957" y="1627426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Bunga</a:t>
            </a:r>
          </a:p>
          <a:p>
            <a:pPr algn="ctr"/>
            <a:r>
              <a:rPr lang="en-US" sz="3600" err="1"/>
              <a:t>Rafflessia</a:t>
            </a:r>
            <a:endParaRPr lang="en-MY" sz="3600"/>
          </a:p>
        </p:txBody>
      </p:sp>
    </p:spTree>
    <p:extLst>
      <p:ext uri="{BB962C8B-B14F-4D97-AF65-F5344CB8AC3E}">
        <p14:creationId xmlns:p14="http://schemas.microsoft.com/office/powerpoint/2010/main" val="234241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7EEF-969D-44C5-93B3-F9F4BFEA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75" y="707985"/>
            <a:ext cx="4965600" cy="1065300"/>
          </a:xfrm>
        </p:spPr>
        <p:txBody>
          <a:bodyPr/>
          <a:lstStyle/>
          <a:p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Berbau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busuk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MY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E512E-DD88-4B65-ADEB-852D0900A06D}"/>
              </a:ext>
            </a:extLst>
          </p:cNvPr>
          <p:cNvSpPr txBox="1"/>
          <p:nvPr/>
        </p:nvSpPr>
        <p:spPr>
          <a:xfrm>
            <a:off x="4816549" y="1688225"/>
            <a:ext cx="3848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Daunnya</a:t>
            </a: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berbau</a:t>
            </a: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supaya</a:t>
            </a: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tidak</a:t>
            </a: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diganggu</a:t>
            </a: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 oleh </a:t>
            </a:r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musuhnya</a:t>
            </a: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endParaRPr lang="en-MY" sz="36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3" descr="A black bear walking in the woods&#10;&#10;Description automatically generated">
            <a:extLst>
              <a:ext uri="{FF2B5EF4-FFF2-40B4-BE49-F238E27FC236}">
                <a16:creationId xmlns:a16="http://schemas.microsoft.com/office/drawing/2014/main" id="{2828739B-2D34-DE71-B940-B1C2BB2F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59075"/>
            <a:ext cx="4101860" cy="408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9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D8EE-4C23-4566-968F-59EC2A3C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34" y="131259"/>
            <a:ext cx="6900216" cy="1065300"/>
          </a:xfrm>
        </p:spPr>
        <p:txBody>
          <a:bodyPr/>
          <a:lstStyle/>
          <a:p>
            <a:r>
              <a:rPr lang="en-US" sz="3200" err="1">
                <a:latin typeface="Calibri" panose="020F0502020204030204" pitchFamily="34" charset="0"/>
                <a:cs typeface="Calibri" panose="020F0502020204030204" pitchFamily="34" charset="0"/>
              </a:rPr>
              <a:t>Tumbuhan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err="1">
                <a:latin typeface="Calibri" panose="020F0502020204030204" pitchFamily="34" charset="0"/>
                <a:cs typeface="Calibri" panose="020F0502020204030204" pitchFamily="34" charset="0"/>
              </a:rPr>
              <a:t>Berlindung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err="1">
                <a:latin typeface="Calibri" panose="020F0502020204030204" pitchFamily="34" charset="0"/>
                <a:cs typeface="Calibri" panose="020F0502020204030204" pitchFamily="34" charset="0"/>
              </a:rPr>
              <a:t>Daripada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err="1">
                <a:latin typeface="Calibri" panose="020F0502020204030204" pitchFamily="34" charset="0"/>
                <a:cs typeface="Calibri" panose="020F0502020204030204" pitchFamily="34" charset="0"/>
              </a:rPr>
              <a:t>Musuh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MY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4EED8-18C9-4D78-8D63-A8943A80442B}"/>
              </a:ext>
            </a:extLst>
          </p:cNvPr>
          <p:cNvSpPr txBox="1"/>
          <p:nvPr/>
        </p:nvSpPr>
        <p:spPr>
          <a:xfrm>
            <a:off x="5620924" y="3439050"/>
            <a:ext cx="2144387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err="1"/>
              <a:t>Berbau</a:t>
            </a:r>
            <a:r>
              <a:rPr lang="en-US" sz="2800"/>
              <a:t> </a:t>
            </a:r>
            <a:r>
              <a:rPr lang="en-US" sz="2800" err="1"/>
              <a:t>Busuk</a:t>
            </a:r>
            <a:endParaRPr lang="en-MY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4A824-D5EC-456D-970D-D3C37256EEE6}"/>
              </a:ext>
            </a:extLst>
          </p:cNvPr>
          <p:cNvSpPr txBox="1"/>
          <p:nvPr/>
        </p:nvSpPr>
        <p:spPr>
          <a:xfrm>
            <a:off x="5631711" y="1762066"/>
            <a:ext cx="213360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err="1"/>
              <a:t>Berbulu</a:t>
            </a:r>
            <a:r>
              <a:rPr lang="en-US" sz="2800"/>
              <a:t> </a:t>
            </a:r>
            <a:r>
              <a:rPr lang="en-US" sz="2800" err="1"/>
              <a:t>Halus</a:t>
            </a:r>
            <a:endParaRPr lang="en-MY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F09F4-BA2A-4D1A-AAAD-5428E9A0C949}"/>
              </a:ext>
            </a:extLst>
          </p:cNvPr>
          <p:cNvSpPr txBox="1"/>
          <p:nvPr/>
        </p:nvSpPr>
        <p:spPr>
          <a:xfrm>
            <a:off x="5631711" y="1128723"/>
            <a:ext cx="2133600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err="1"/>
              <a:t>Beracun</a:t>
            </a:r>
            <a:endParaRPr lang="en-MY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84FC1-A766-4E4A-A94E-42F6603FE326}"/>
              </a:ext>
            </a:extLst>
          </p:cNvPr>
          <p:cNvSpPr txBox="1"/>
          <p:nvPr/>
        </p:nvSpPr>
        <p:spPr>
          <a:xfrm>
            <a:off x="5620924" y="2826296"/>
            <a:ext cx="2133600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err="1"/>
              <a:t>Berduri</a:t>
            </a:r>
            <a:endParaRPr lang="en-MY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68FF5-10FF-4580-83FE-32F1438CEED7}"/>
              </a:ext>
            </a:extLst>
          </p:cNvPr>
          <p:cNvSpPr txBox="1"/>
          <p:nvPr/>
        </p:nvSpPr>
        <p:spPr>
          <a:xfrm>
            <a:off x="5620924" y="4482691"/>
            <a:ext cx="2144387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err="1"/>
              <a:t>Bergetah</a:t>
            </a:r>
            <a:endParaRPr lang="en-MY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193BE-8389-46C6-9ABC-C33F59B50649}"/>
              </a:ext>
            </a:extLst>
          </p:cNvPr>
          <p:cNvSpPr txBox="1"/>
          <p:nvPr/>
        </p:nvSpPr>
        <p:spPr>
          <a:xfrm>
            <a:off x="315434" y="2041466"/>
            <a:ext cx="3026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9600"/>
              <a:t>5 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2852-94C1-4D73-9FC1-FBD509310DF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3342169" y="1390333"/>
            <a:ext cx="2289542" cy="14359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5C7F06-7622-403D-82F8-76666F5EDD1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 flipV="1">
            <a:off x="3342169" y="2239120"/>
            <a:ext cx="2289542" cy="5871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E9D36C-1B01-43B9-9B16-9EE3F496328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3342169" y="2826296"/>
            <a:ext cx="2278755" cy="2616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220CAD-EE3D-4085-82F7-D216DAB4E546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3342169" y="2826296"/>
            <a:ext cx="2278755" cy="10898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24000D-8143-4913-835A-7BEBC4FAD58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342169" y="2826296"/>
            <a:ext cx="2278755" cy="1918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967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550B0E0-E588-4F48-8C02-023ACF33F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976" y="1402302"/>
            <a:ext cx="7733065" cy="2791593"/>
          </a:xfrm>
        </p:spPr>
        <p:txBody>
          <a:bodyPr/>
          <a:lstStyle/>
          <a:p>
            <a:r>
              <a:rPr lang="en-US" sz="4400" b="1">
                <a:solidFill>
                  <a:srgbClr val="00B050"/>
                </a:solidFill>
                <a:latin typeface="Calibri" panose="020F0502020204030204" pitchFamily="34" charset="0"/>
              </a:rPr>
              <a:t>2.</a:t>
            </a:r>
          </a:p>
          <a:p>
            <a:r>
              <a:rPr lang="en-US" sz="4400" b="1" err="1">
                <a:solidFill>
                  <a:srgbClr val="00B050"/>
                </a:solidFill>
                <a:latin typeface="Calibri" panose="020F0502020204030204" pitchFamily="34" charset="0"/>
              </a:rPr>
              <a:t>Menyesuaikan</a:t>
            </a:r>
            <a:r>
              <a:rPr lang="en-US" sz="4400" b="1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en-US" sz="4400" b="1" err="1">
                <a:solidFill>
                  <a:srgbClr val="00B050"/>
                </a:solidFill>
                <a:latin typeface="Calibri" panose="020F0502020204030204" pitchFamily="34" charset="0"/>
              </a:rPr>
              <a:t>Diri</a:t>
            </a:r>
            <a:r>
              <a:rPr lang="en-US" sz="4400" b="1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en-US" sz="4400" b="1" err="1">
                <a:solidFill>
                  <a:srgbClr val="00B050"/>
                </a:solidFill>
                <a:latin typeface="Calibri" panose="020F0502020204030204" pitchFamily="34" charset="0"/>
              </a:rPr>
              <a:t>Dengan</a:t>
            </a:r>
            <a:r>
              <a:rPr lang="en-US" sz="4400" b="1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en-US" sz="4400" b="1" err="1">
                <a:solidFill>
                  <a:srgbClr val="00B050"/>
                </a:solidFill>
                <a:latin typeface="Calibri" panose="020F0502020204030204" pitchFamily="34" charset="0"/>
              </a:rPr>
              <a:t>Iklim</a:t>
            </a:r>
            <a:r>
              <a:rPr lang="en-US" sz="4400" b="1">
                <a:solidFill>
                  <a:srgbClr val="00B050"/>
                </a:solidFill>
                <a:latin typeface="Calibri" panose="020F0502020204030204" pitchFamily="34" charset="0"/>
              </a:rPr>
              <a:t> Dan </a:t>
            </a:r>
            <a:r>
              <a:rPr lang="en-US" sz="4400" b="1" err="1">
                <a:solidFill>
                  <a:srgbClr val="00B050"/>
                </a:solidFill>
                <a:latin typeface="Calibri" panose="020F0502020204030204" pitchFamily="34" charset="0"/>
              </a:rPr>
              <a:t>Perubahan</a:t>
            </a:r>
            <a:r>
              <a:rPr lang="en-US" sz="4400" b="1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en-US" sz="4400" b="1" err="1">
                <a:solidFill>
                  <a:srgbClr val="00B050"/>
                </a:solidFill>
                <a:latin typeface="Calibri" panose="020F0502020204030204" pitchFamily="34" charset="0"/>
              </a:rPr>
              <a:t>Musim</a:t>
            </a:r>
            <a:endParaRPr lang="en-US" sz="4400" b="1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2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E2F8-DE36-4C54-A7EB-6F2E9C13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59" y="719228"/>
            <a:ext cx="7339695" cy="1026164"/>
          </a:xfrm>
        </p:spPr>
        <p:txBody>
          <a:bodyPr/>
          <a:lstStyle/>
          <a:p>
            <a:pPr algn="ctr"/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Mengapa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tumbuhan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menyesuaikan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diri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iklim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perubahan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musim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?</a:t>
            </a:r>
            <a:endParaRPr lang="en-MY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17381-EF15-4982-BDCC-62456FDD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28575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3D0F8E-893C-4B77-9765-AB492998CD3C}"/>
              </a:ext>
            </a:extLst>
          </p:cNvPr>
          <p:cNvSpPr txBox="1"/>
          <p:nvPr/>
        </p:nvSpPr>
        <p:spPr>
          <a:xfrm>
            <a:off x="2446375" y="2408718"/>
            <a:ext cx="5415516" cy="1323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Untuk</a:t>
            </a: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40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memastikan</a:t>
            </a: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40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kemandirian</a:t>
            </a: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4000" b="0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spesiesnya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kumimoji="0" lang="en-MY" sz="40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913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F2CF3FA-E567-4780-97A0-C74309C49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350086"/>
              </p:ext>
            </p:extLst>
          </p:nvPr>
        </p:nvGraphicFramePr>
        <p:xfrm>
          <a:off x="558209" y="-651097"/>
          <a:ext cx="8027582" cy="4627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Pin on 1">
            <a:extLst>
              <a:ext uri="{FF2B5EF4-FFF2-40B4-BE49-F238E27FC236}">
                <a16:creationId xmlns:a16="http://schemas.microsoft.com/office/drawing/2014/main" id="{91C2082E-B384-4985-A260-F767EAE21C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28" y="3266410"/>
            <a:ext cx="2877879" cy="158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ert Animation by Mansoor on Dribbble">
            <a:extLst>
              <a:ext uri="{FF2B5EF4-FFF2-40B4-BE49-F238E27FC236}">
                <a16:creationId xmlns:a16="http://schemas.microsoft.com/office/drawing/2014/main" id="{B2A8555A-968B-4A40-AC4A-3FD0430486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67" y="3266409"/>
            <a:ext cx="2231065" cy="158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 on Fave Places">
            <a:extLst>
              <a:ext uri="{FF2B5EF4-FFF2-40B4-BE49-F238E27FC236}">
                <a16:creationId xmlns:a16="http://schemas.microsoft.com/office/drawing/2014/main" id="{F3695692-1ECA-4EE5-979D-F6D47B342D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65" y="3266409"/>
            <a:ext cx="3029836" cy="159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16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969B99E-6485-4A3D-8596-3466C0719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042885"/>
              </p:ext>
            </p:extLst>
          </p:nvPr>
        </p:nvGraphicFramePr>
        <p:xfrm>
          <a:off x="1332986" y="8796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1251413" y="199816"/>
            <a:ext cx="49656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>
                <a:latin typeface="Calibri" panose="020F0502020204030204" pitchFamily="34" charset="0"/>
                <a:cs typeface="Calibri" panose="020F0502020204030204" pitchFamily="34" charset="0"/>
              </a:rPr>
              <a:t>Isi </a:t>
            </a:r>
            <a:r>
              <a:rPr lang="en-MY" sz="3600" err="1">
                <a:latin typeface="Calibri" panose="020F0502020204030204" pitchFamily="34" charset="0"/>
                <a:cs typeface="Calibri" panose="020F0502020204030204" pitchFamily="34" charset="0"/>
              </a:rPr>
              <a:t>Kandungan</a:t>
            </a:r>
            <a:r>
              <a:rPr lang="en-MY" sz="360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MY" sz="36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MY" sz="360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MY" sz="360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MY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4" name="Google Shape;314;p39"/>
          <p:cNvSpPr txBox="1">
            <a:spLocks noGrp="1"/>
          </p:cNvSpPr>
          <p:nvPr>
            <p:ph type="title" idx="9"/>
          </p:nvPr>
        </p:nvSpPr>
        <p:spPr>
          <a:xfrm>
            <a:off x="1529068" y="1692634"/>
            <a:ext cx="11217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" name="Google Shape;314;p39">
            <a:extLst>
              <a:ext uri="{FF2B5EF4-FFF2-40B4-BE49-F238E27FC236}">
                <a16:creationId xmlns:a16="http://schemas.microsoft.com/office/drawing/2014/main" id="{29F6AF3B-1D24-453C-8A09-929AF4EF11FB}"/>
              </a:ext>
            </a:extLst>
          </p:cNvPr>
          <p:cNvSpPr txBox="1">
            <a:spLocks/>
          </p:cNvSpPr>
          <p:nvPr/>
        </p:nvSpPr>
        <p:spPr>
          <a:xfrm>
            <a:off x="1438816" y="3444334"/>
            <a:ext cx="11217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1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i"/>
              <a:buNone/>
              <a:defRPr sz="3600" b="0" i="0" u="none" strike="noStrike" cap="non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en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986329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6" y="1383306"/>
            <a:ext cx="6597698" cy="1065300"/>
          </a:xfrm>
        </p:spPr>
        <p:txBody>
          <a:bodyPr/>
          <a:lstStyle/>
          <a:p>
            <a:r>
              <a:rPr lang="en-US" sz="3600"/>
              <a:t>1)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Batang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/Ranting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mudah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lentur</a:t>
            </a:r>
            <a:endParaRPr lang="en-MY" sz="36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8F76B7-785D-4ACB-9690-50D2EED3CECB}"/>
              </a:ext>
            </a:extLst>
          </p:cNvPr>
          <p:cNvSpPr/>
          <p:nvPr/>
        </p:nvSpPr>
        <p:spPr>
          <a:xfrm>
            <a:off x="-10633" y="100952"/>
            <a:ext cx="76554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PENYESUAIAN CIRI KHAS TUMBUHAN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Dalam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Musim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Angin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Kencang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cs typeface="Arial"/>
              <a:sym typeface="Arial"/>
            </a:endParaRPr>
          </a:p>
        </p:txBody>
      </p:sp>
      <p:pic>
        <p:nvPicPr>
          <p:cNvPr id="3074" name="Picture 2" descr="Swaying Palm Trees Sticker by Sparkling Ice for iOS &amp; Android | GIPHY">
            <a:extLst>
              <a:ext uri="{FF2B5EF4-FFF2-40B4-BE49-F238E27FC236}">
                <a16:creationId xmlns:a16="http://schemas.microsoft.com/office/drawing/2014/main" id="{7173DA36-032E-471B-97DF-A7779A20A3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70" y="1052057"/>
            <a:ext cx="4266952" cy="42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ared Animation Sticker by SpongeBob SquarePants for iOS &amp; Android | GIPHY">
            <a:extLst>
              <a:ext uri="{FF2B5EF4-FFF2-40B4-BE49-F238E27FC236}">
                <a16:creationId xmlns:a16="http://schemas.microsoft.com/office/drawing/2014/main" id="{1184563C-A352-4741-82FE-506695ACF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93742" y="3399711"/>
            <a:ext cx="2009554" cy="183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26F60B-F427-4B57-A84B-8C968760EC3A}"/>
              </a:ext>
            </a:extLst>
          </p:cNvPr>
          <p:cNvSpPr/>
          <p:nvPr/>
        </p:nvSpPr>
        <p:spPr>
          <a:xfrm>
            <a:off x="111446" y="2922657"/>
            <a:ext cx="4266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Dapat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bertahan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dengan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rintangan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angin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kencang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849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make a falling tree animation - Page 2 - Dynamics | Cloth | Hair -  Core 4D Community">
            <a:extLst>
              <a:ext uri="{FF2B5EF4-FFF2-40B4-BE49-F238E27FC236}">
                <a16:creationId xmlns:a16="http://schemas.microsoft.com/office/drawing/2014/main" id="{742EA2CC-6CCE-45C8-839C-14E6097B35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3" y="1071118"/>
            <a:ext cx="5678672" cy="318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88CE45F-21F4-27F3-0AC0-D5B69F3B5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97" y="898225"/>
            <a:ext cx="3724454" cy="372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468567-4FC9-4B2E-BC9E-FF9E3D4C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3146"/>
            <a:ext cx="9351732" cy="1130425"/>
          </a:xfrm>
        </p:spPr>
        <p:txBody>
          <a:bodyPr/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US" sz="28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Daun</a:t>
            </a:r>
            <a:r>
              <a:rPr lang="en-US" sz="28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berpecah-pecah</a:t>
            </a:r>
            <a:r>
              <a:rPr lang="en-US" sz="28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28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Daun</a:t>
            </a:r>
            <a:r>
              <a:rPr lang="en-US" sz="28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Berbentuk</a:t>
            </a:r>
            <a:r>
              <a:rPr lang="en-US" sz="28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Jarum</a:t>
            </a:r>
            <a:endParaRPr lang="en-MY" sz="28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7AFDE-A5B2-4DCB-ACF8-7B93622D03D3}"/>
              </a:ext>
            </a:extLst>
          </p:cNvPr>
          <p:cNvSpPr/>
          <p:nvPr/>
        </p:nvSpPr>
        <p:spPr>
          <a:xfrm>
            <a:off x="365051" y="2094696"/>
            <a:ext cx="4522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Mengurangkan</a:t>
            </a:r>
            <a:endParaRPr kumimoji="0" lang="en-US" sz="2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rintangan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angin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kencang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1A493F-3850-45E9-942F-AB7267E405F0}"/>
              </a:ext>
            </a:extLst>
          </p:cNvPr>
          <p:cNvSpPr/>
          <p:nvPr/>
        </p:nvSpPr>
        <p:spPr>
          <a:xfrm>
            <a:off x="-18941" y="144666"/>
            <a:ext cx="76554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PENYESUAIAN CIRI KHAS TUMBUHAN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Dalam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Musim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Angin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Kencang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cs typeface="Arial"/>
              <a:sym typeface="Arial"/>
            </a:endParaRPr>
          </a:p>
        </p:txBody>
      </p:sp>
      <p:pic>
        <p:nvPicPr>
          <p:cNvPr id="2050" name="Picture 2" descr="Irish Weatherman and His Umbrella Almost Blown Away by a Strong Gust of Wind  on Live TV">
            <a:extLst>
              <a:ext uri="{FF2B5EF4-FFF2-40B4-BE49-F238E27FC236}">
                <a16:creationId xmlns:a16="http://schemas.microsoft.com/office/drawing/2014/main" id="{12EE4140-4EBE-439F-B695-77BD6544D2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2" y="3214997"/>
            <a:ext cx="3428450" cy="192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close-up of a palm tree&#10;&#10;Description automatically generated">
            <a:extLst>
              <a:ext uri="{FF2B5EF4-FFF2-40B4-BE49-F238E27FC236}">
                <a16:creationId xmlns:a16="http://schemas.microsoft.com/office/drawing/2014/main" id="{0D1A9500-43B5-0A5B-4ED9-94707DFC9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192" y="1922612"/>
            <a:ext cx="3099039" cy="30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8FBA7FD-1E64-4E60-8147-8648B888A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139937"/>
              </p:ext>
            </p:extLst>
          </p:nvPr>
        </p:nvGraphicFramePr>
        <p:xfrm>
          <a:off x="-140883" y="287079"/>
          <a:ext cx="9157291" cy="398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909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45" y="1392510"/>
            <a:ext cx="8554087" cy="1065300"/>
          </a:xfrm>
        </p:spPr>
        <p:txBody>
          <a:bodyPr/>
          <a:lstStyle/>
          <a:p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Daun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terubah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suai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</a:t>
            </a:r>
            <a:endParaRPr lang="en-MY" sz="36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8F76B7-785D-4ACB-9690-50D2EED3CECB}"/>
              </a:ext>
            </a:extLst>
          </p:cNvPr>
          <p:cNvSpPr/>
          <p:nvPr/>
        </p:nvSpPr>
        <p:spPr>
          <a:xfrm>
            <a:off x="0" y="97748"/>
            <a:ext cx="8112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PENYESUAIAN CIRI KHAS TUMBUHAN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Dalam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Iklim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Panas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Dan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Musim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Kering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6F60B-F427-4B57-A84B-8C968760EC3A}"/>
              </a:ext>
            </a:extLst>
          </p:cNvPr>
          <p:cNvSpPr/>
          <p:nvPr/>
        </p:nvSpPr>
        <p:spPr>
          <a:xfrm>
            <a:off x="191993" y="2234987"/>
            <a:ext cx="42283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Untuk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mengelakkan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kehilangan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air.</a:t>
            </a:r>
          </a:p>
        </p:txBody>
      </p:sp>
      <p:pic>
        <p:nvPicPr>
          <p:cNvPr id="3" name="Picture 3" descr="A group of cactus plants&#10;&#10;Description automatically generated">
            <a:extLst>
              <a:ext uri="{FF2B5EF4-FFF2-40B4-BE49-F238E27FC236}">
                <a16:creationId xmlns:a16="http://schemas.microsoft.com/office/drawing/2014/main" id="{C33175BE-A2B3-9996-8E03-B6985635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994" y="1059971"/>
            <a:ext cx="3853850" cy="3853850"/>
          </a:xfrm>
          <a:prstGeom prst="rect">
            <a:avLst/>
          </a:prstGeom>
        </p:spPr>
      </p:pic>
      <p:pic>
        <p:nvPicPr>
          <p:cNvPr id="4" name="Picture 4" descr="A cartoon cactus in a pot&#10;&#10;Description automatically generated">
            <a:extLst>
              <a:ext uri="{FF2B5EF4-FFF2-40B4-BE49-F238E27FC236}">
                <a16:creationId xmlns:a16="http://schemas.microsoft.com/office/drawing/2014/main" id="{55E51C1D-00C4-049B-A8DB-5DB252E1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80" y="2569593"/>
            <a:ext cx="2408927" cy="244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2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72558F98-7E46-4A7F-8C8D-DA21D1C7E059}"/>
              </a:ext>
            </a:extLst>
          </p:cNvPr>
          <p:cNvSpPr/>
          <p:nvPr/>
        </p:nvSpPr>
        <p:spPr>
          <a:xfrm rot="18621167">
            <a:off x="2298663" y="-330305"/>
            <a:ext cx="138223" cy="3253563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074" name="Picture 2" descr="Leaf Color Clip art - green leaves png download - 8000*6048 - Free  Transparent Leaf png Download. - Clip Art Library">
            <a:extLst>
              <a:ext uri="{FF2B5EF4-FFF2-40B4-BE49-F238E27FC236}">
                <a16:creationId xmlns:a16="http://schemas.microsoft.com/office/drawing/2014/main" id="{F51960BB-7AD7-4302-B068-EA390EC9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1795" l="6977" r="89535">
                        <a14:foregroundMark x1="34496" y1="11795" x2="7364" y2="7179"/>
                        <a14:foregroundMark x1="53876" y1="90256" x2="70543" y2="91795"/>
                        <a14:foregroundMark x1="70543" y1="91795" x2="79457" y2="887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181" y="254060"/>
            <a:ext cx="3066482" cy="231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6B7DA2-DC2A-43FE-9049-F50A155B75C8}"/>
              </a:ext>
            </a:extLst>
          </p:cNvPr>
          <p:cNvSpPr/>
          <p:nvPr/>
        </p:nvSpPr>
        <p:spPr>
          <a:xfrm>
            <a:off x="395230" y="1709975"/>
            <a:ext cx="30664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Daun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terubah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suai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menjadi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duri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A7E4E3-EC07-419F-A81B-1D20CB3385CD}"/>
              </a:ext>
            </a:extLst>
          </p:cNvPr>
          <p:cNvSpPr/>
          <p:nvPr/>
        </p:nvSpPr>
        <p:spPr>
          <a:xfrm>
            <a:off x="4721887" y="2048530"/>
            <a:ext cx="23321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Daun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biasa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A1546-59EC-4E01-9076-64A80F34BA59}"/>
              </a:ext>
            </a:extLst>
          </p:cNvPr>
          <p:cNvSpPr/>
          <p:nvPr/>
        </p:nvSpPr>
        <p:spPr>
          <a:xfrm>
            <a:off x="661126" y="3568025"/>
            <a:ext cx="78217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Daun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biasa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lebih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cepat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kehilangan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air kerana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mempunyai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luas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permukaan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yang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lagi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besar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berbanding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duri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575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78" y="1277437"/>
            <a:ext cx="4965600" cy="1065300"/>
          </a:xfrm>
        </p:spPr>
        <p:txBody>
          <a:bodyPr/>
          <a:lstStyle/>
          <a:p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4)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Batang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menyimpan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air</a:t>
            </a:r>
            <a:endParaRPr lang="en-MY" sz="36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6F60B-F427-4B57-A84B-8C968760EC3A}"/>
              </a:ext>
            </a:extLst>
          </p:cNvPr>
          <p:cNvSpPr/>
          <p:nvPr/>
        </p:nvSpPr>
        <p:spPr>
          <a:xfrm>
            <a:off x="288948" y="2863194"/>
            <a:ext cx="37673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Untuk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mengelakkan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kehilangan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air.</a:t>
            </a:r>
          </a:p>
        </p:txBody>
      </p:sp>
      <p:pic>
        <p:nvPicPr>
          <p:cNvPr id="6148" name="Picture 4" descr="Is Cactus Water the Health Trend You've Been Missing out On? / Fitness">
            <a:extLst>
              <a:ext uri="{FF2B5EF4-FFF2-40B4-BE49-F238E27FC236}">
                <a16:creationId xmlns:a16="http://schemas.microsoft.com/office/drawing/2014/main" id="{3983828B-A9BF-4362-95E5-358969D5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61577"/>
            <a:ext cx="4491259" cy="22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4C75D6-6E38-410E-93BF-F6BFA8BB710C}"/>
              </a:ext>
            </a:extLst>
          </p:cNvPr>
          <p:cNvSpPr/>
          <p:nvPr/>
        </p:nvSpPr>
        <p:spPr>
          <a:xfrm>
            <a:off x="0" y="97748"/>
            <a:ext cx="8112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PENYESUAIAN CIRI KHAS TUMBUHAN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Dalam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Iklim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Panas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Dan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Musim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Kering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cs typeface="Arial"/>
              <a:sym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6DFE4BC-12E3-E3CB-5F89-C5AC16E5C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5" t="6651" r="4043" b="7363"/>
          <a:stretch/>
        </p:blipFill>
        <p:spPr>
          <a:xfrm>
            <a:off x="4903977" y="2791296"/>
            <a:ext cx="1742644" cy="22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5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78" y="1277437"/>
            <a:ext cx="4237269" cy="1065300"/>
          </a:xfrm>
        </p:spPr>
        <p:txBody>
          <a:bodyPr/>
          <a:lstStyle/>
          <a:p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5)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Akar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panjang</a:t>
            </a:r>
            <a:endParaRPr lang="en-MY" sz="36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6F60B-F427-4B57-A84B-8C968760EC3A}"/>
              </a:ext>
            </a:extLst>
          </p:cNvPr>
          <p:cNvSpPr/>
          <p:nvPr/>
        </p:nvSpPr>
        <p:spPr>
          <a:xfrm>
            <a:off x="345364" y="2481068"/>
            <a:ext cx="33653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Bergerak</a:t>
            </a:r>
            <a:r>
              <a:rPr kumimoji="0" lang="en-MY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MY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jauh</a:t>
            </a:r>
            <a:r>
              <a:rPr kumimoji="0" lang="en-MY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dalam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tanah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untuk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menyerap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air.</a:t>
            </a:r>
            <a:endParaRPr kumimoji="0" lang="en-US" sz="4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C7B6B3-7145-48C7-B716-D79DFA789829}"/>
              </a:ext>
            </a:extLst>
          </p:cNvPr>
          <p:cNvSpPr/>
          <p:nvPr/>
        </p:nvSpPr>
        <p:spPr>
          <a:xfrm>
            <a:off x="0" y="97748"/>
            <a:ext cx="8112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PENYESUAIAN CIRI KHAS TUMBUHAN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Dalam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Iklim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Panas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Dan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Musim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Kering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cs typeface="Arial"/>
              <a:sym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0E3AFFE-087E-A536-3421-4D584F78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910" y="1167801"/>
            <a:ext cx="3530360" cy="35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78" y="1277437"/>
            <a:ext cx="4965600" cy="1065300"/>
          </a:xfrm>
        </p:spPr>
        <p:txBody>
          <a:bodyPr/>
          <a:lstStyle/>
          <a:p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6)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Berbulu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Halus</a:t>
            </a:r>
            <a:endParaRPr lang="en-MY" sz="36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6F60B-F427-4B57-A84B-8C968760EC3A}"/>
              </a:ext>
            </a:extLst>
          </p:cNvPr>
          <p:cNvSpPr/>
          <p:nvPr/>
        </p:nvSpPr>
        <p:spPr>
          <a:xfrm>
            <a:off x="385852" y="2293148"/>
            <a:ext cx="3285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Mencegah</a:t>
            </a:r>
            <a:r>
              <a:rPr kumimoji="0" lang="es-E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s-E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kehilangan</a:t>
            </a:r>
            <a:r>
              <a:rPr kumimoji="0" lang="es-E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air </a:t>
            </a:r>
            <a:r>
              <a:rPr kumimoji="0" lang="es-E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ketika</a:t>
            </a:r>
            <a:r>
              <a:rPr kumimoji="0" lang="es-E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cuaca panas</a:t>
            </a:r>
            <a:endParaRPr kumimoji="0" lang="en-US" sz="2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93332-119B-457A-AC90-A46C7004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191" y="1293173"/>
            <a:ext cx="2483277" cy="21321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1F7A75-F2B8-4797-9231-45A53EF50E67}"/>
              </a:ext>
            </a:extLst>
          </p:cNvPr>
          <p:cNvSpPr/>
          <p:nvPr/>
        </p:nvSpPr>
        <p:spPr>
          <a:xfrm>
            <a:off x="0" y="97748"/>
            <a:ext cx="8112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PENYESUAIAN CIRI KHAS TUMBUHAN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Dalam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Iklim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Panas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Dan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Musim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Kering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240F07-D72A-4B83-AD45-8AC7983EC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198" y="2149748"/>
            <a:ext cx="2534004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6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26F60B-F427-4B57-A84B-8C968760EC3A}"/>
              </a:ext>
            </a:extLst>
          </p:cNvPr>
          <p:cNvSpPr/>
          <p:nvPr/>
        </p:nvSpPr>
        <p:spPr>
          <a:xfrm>
            <a:off x="589913" y="2625535"/>
            <a:ext cx="29239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Mengelakkan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kehilangan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air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78" y="1277437"/>
            <a:ext cx="4965600" cy="1065300"/>
          </a:xfrm>
        </p:spPr>
        <p:txBody>
          <a:bodyPr/>
          <a:lstStyle/>
          <a:p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7)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Menggulungkan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daun</a:t>
            </a:r>
            <a:endParaRPr lang="en-MY" sz="36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3538A-E6E0-4EC9-9D00-72C3B6F1D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68" t="32710" r="23966" b="30185"/>
          <a:stretch/>
        </p:blipFill>
        <p:spPr>
          <a:xfrm>
            <a:off x="7129130" y="1277437"/>
            <a:ext cx="1857666" cy="18119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F58827-EA7C-4261-84AE-FE907577565D}"/>
              </a:ext>
            </a:extLst>
          </p:cNvPr>
          <p:cNvSpPr/>
          <p:nvPr/>
        </p:nvSpPr>
        <p:spPr>
          <a:xfrm>
            <a:off x="0" y="97748"/>
            <a:ext cx="8112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PENYESUAIAN CIRI KHAS TUMBUHAN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Dalam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Iklim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Panas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Dan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Musim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Kering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1E362-2F60-4BC4-95FF-99E0EE2C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39" y="2012781"/>
            <a:ext cx="1785036" cy="28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1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550B0E0-E588-4F48-8C02-023ACF33F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405" y="1344472"/>
            <a:ext cx="7697972" cy="2120103"/>
          </a:xfrm>
        </p:spPr>
        <p:txBody>
          <a:bodyPr/>
          <a:lstStyle/>
          <a:p>
            <a:r>
              <a:rPr lang="en-US" sz="4800" b="1">
                <a:solidFill>
                  <a:srgbClr val="00B050"/>
                </a:solidFill>
                <a:latin typeface="Calibri" panose="020F0502020204030204" pitchFamily="34" charset="0"/>
              </a:rPr>
              <a:t>1.</a:t>
            </a:r>
          </a:p>
          <a:p>
            <a:r>
              <a:rPr lang="en-US" sz="4800" b="1" err="1">
                <a:solidFill>
                  <a:srgbClr val="00B050"/>
                </a:solidFill>
                <a:latin typeface="Calibri" panose="020F0502020204030204" pitchFamily="34" charset="0"/>
              </a:rPr>
              <a:t>Melindungi</a:t>
            </a:r>
            <a:r>
              <a:rPr lang="en-US" sz="4800" b="1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en-US" sz="4800" b="1" err="1">
                <a:solidFill>
                  <a:srgbClr val="00B050"/>
                </a:solidFill>
                <a:latin typeface="Calibri" panose="020F0502020204030204" pitchFamily="34" charset="0"/>
              </a:rPr>
              <a:t>Diri</a:t>
            </a:r>
            <a:r>
              <a:rPr lang="en-US" sz="4800" b="1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4800" b="1" err="1">
                <a:solidFill>
                  <a:srgbClr val="00B050"/>
                </a:solidFill>
                <a:latin typeface="Calibri" panose="020F0502020204030204" pitchFamily="34" charset="0"/>
              </a:rPr>
              <a:t>Daripada</a:t>
            </a:r>
            <a:r>
              <a:rPr lang="en-US" sz="4800" b="1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en-US" sz="4800" b="1" err="1">
                <a:solidFill>
                  <a:srgbClr val="00B050"/>
                </a:solidFill>
                <a:latin typeface="Calibri" panose="020F0502020204030204" pitchFamily="34" charset="0"/>
              </a:rPr>
              <a:t>Musuh</a:t>
            </a:r>
            <a:endParaRPr lang="en-MY" sz="4800" b="1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1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26F60B-F427-4B57-A84B-8C968760EC3A}"/>
              </a:ext>
            </a:extLst>
          </p:cNvPr>
          <p:cNvSpPr/>
          <p:nvPr/>
        </p:nvSpPr>
        <p:spPr>
          <a:xfrm>
            <a:off x="0" y="2224923"/>
            <a:ext cx="44180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n-NO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Mengelakkan kehilangan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n-NO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air yang terlalu banyak</a:t>
            </a:r>
            <a:endParaRPr kumimoji="0" lang="en-US" sz="2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78" y="1277437"/>
            <a:ext cx="4965600" cy="1065300"/>
          </a:xfrm>
        </p:spPr>
        <p:txBody>
          <a:bodyPr/>
          <a:lstStyle/>
          <a:p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8)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Daun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Berlilin</a:t>
            </a:r>
            <a:endParaRPr lang="en-MY" sz="36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4" name="Picture 2" descr="Waxy Leaves Plant HD Stock Images | Shutterstock">
            <a:extLst>
              <a:ext uri="{FF2B5EF4-FFF2-40B4-BE49-F238E27FC236}">
                <a16:creationId xmlns:a16="http://schemas.microsoft.com/office/drawing/2014/main" id="{0D38FB1E-1A40-4782-ACAE-E483E87BB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0"/>
          <a:stretch/>
        </p:blipFill>
        <p:spPr bwMode="auto">
          <a:xfrm>
            <a:off x="1776410" y="3515805"/>
            <a:ext cx="2200166" cy="16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6A054F-06F1-458B-888D-235C142E6EE1}"/>
              </a:ext>
            </a:extLst>
          </p:cNvPr>
          <p:cNvSpPr/>
          <p:nvPr/>
        </p:nvSpPr>
        <p:spPr>
          <a:xfrm>
            <a:off x="0" y="97748"/>
            <a:ext cx="8112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PENYESUAIAN CIRI KHAS TUMBUHAN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Dalam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Iklim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Panas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Dan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Musim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Kering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cs typeface="Arial"/>
              <a:sym typeface="Arial"/>
            </a:endParaRPr>
          </a:p>
        </p:txBody>
      </p:sp>
      <p:pic>
        <p:nvPicPr>
          <p:cNvPr id="3" name="Picture 3" descr="A green plants by a river&#10;&#10;Description automatically generated">
            <a:extLst>
              <a:ext uri="{FF2B5EF4-FFF2-40B4-BE49-F238E27FC236}">
                <a16:creationId xmlns:a16="http://schemas.microsoft.com/office/drawing/2014/main" id="{18B253B6-E436-0BE6-C70B-441F99AA9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43" y="164981"/>
            <a:ext cx="4339086" cy="434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45" y="1387618"/>
            <a:ext cx="4965600" cy="1065300"/>
          </a:xfrm>
        </p:spPr>
        <p:txBody>
          <a:bodyPr/>
          <a:lstStyle/>
          <a:p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9)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Meluruhkan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daun</a:t>
            </a:r>
            <a:endParaRPr lang="en-MY" sz="36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90" name="Picture 2" descr="Cozy Sweater GIFs - Get the best GIF on GIPHY">
            <a:extLst>
              <a:ext uri="{FF2B5EF4-FFF2-40B4-BE49-F238E27FC236}">
                <a16:creationId xmlns:a16="http://schemas.microsoft.com/office/drawing/2014/main" id="{90A5F770-D29B-437A-9566-9B1075EB00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1467515"/>
            <a:ext cx="39433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eekend writing activity - Write a letter to an autumn tree. Try to  convince the tree not to drop its leaves. - Montealto in English">
            <a:extLst>
              <a:ext uri="{FF2B5EF4-FFF2-40B4-BE49-F238E27FC236}">
                <a16:creationId xmlns:a16="http://schemas.microsoft.com/office/drawing/2014/main" id="{8EAEA712-8055-4000-AB4C-6374399B75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36" y="3303245"/>
            <a:ext cx="2364609" cy="194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B0B60A-62D9-4DD8-836F-D037CBB13CBC}"/>
              </a:ext>
            </a:extLst>
          </p:cNvPr>
          <p:cNvSpPr/>
          <p:nvPr/>
        </p:nvSpPr>
        <p:spPr>
          <a:xfrm>
            <a:off x="0" y="97748"/>
            <a:ext cx="8112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PENYESUAIAN CIRI KHAS TUMBUHAN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Dalam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Iklim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Panas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Dan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Musim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Kering</a:t>
            </a:r>
            <a:endParaRPr kumimoji="0" lang="en-US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1C237-5AD0-4676-A847-E901FC1D5E29}"/>
              </a:ext>
            </a:extLst>
          </p:cNvPr>
          <p:cNvSpPr txBox="1"/>
          <p:nvPr/>
        </p:nvSpPr>
        <p:spPr>
          <a:xfrm>
            <a:off x="153977" y="2377025"/>
            <a:ext cx="45987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n-NO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Mengelakkan kehilangan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n-NO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air yang terlalu banyak</a:t>
            </a:r>
            <a:endParaRPr kumimoji="0" lang="en-US" sz="28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489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8FBA7FD-1E64-4E60-8147-8648B888A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091811"/>
              </p:ext>
            </p:extLst>
          </p:nvPr>
        </p:nvGraphicFramePr>
        <p:xfrm>
          <a:off x="-140883" y="287079"/>
          <a:ext cx="9157291" cy="4104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2872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26F60B-F427-4B57-A84B-8C968760EC3A}"/>
              </a:ext>
            </a:extLst>
          </p:cNvPr>
          <p:cNvSpPr/>
          <p:nvPr/>
        </p:nvSpPr>
        <p:spPr>
          <a:xfrm>
            <a:off x="153978" y="2449896"/>
            <a:ext cx="39608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Melindungi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batang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daripada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sejuk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78" y="1384596"/>
            <a:ext cx="4965600" cy="1065300"/>
          </a:xfrm>
        </p:spPr>
        <p:txBody>
          <a:bodyPr/>
          <a:lstStyle/>
          <a:p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10)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Kulit</a:t>
            </a:r>
            <a:r>
              <a:rPr lang="en-US" sz="36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6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tebal</a:t>
            </a:r>
            <a:endParaRPr lang="en-MY" sz="36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314" name="Picture 2" descr="Tree-bark thickness indicates fire-resistance in a hotter future">
            <a:extLst>
              <a:ext uri="{FF2B5EF4-FFF2-40B4-BE49-F238E27FC236}">
                <a16:creationId xmlns:a16="http://schemas.microsoft.com/office/drawing/2014/main" id="{8AA9F37C-7BCF-43D1-A195-03C1BD38C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48" y="1219039"/>
            <a:ext cx="2966899" cy="397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9E50A4-1E33-4A81-A78F-7DD51B872566}"/>
              </a:ext>
            </a:extLst>
          </p:cNvPr>
          <p:cNvSpPr txBox="1"/>
          <p:nvPr/>
        </p:nvSpPr>
        <p:spPr>
          <a:xfrm>
            <a:off x="-221070" y="0"/>
            <a:ext cx="75681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PENYESUAIAN CIRI KHAS TUMBUHAN </a:t>
            </a:r>
            <a:r>
              <a:rPr kumimoji="0" lang="en-US" sz="3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Dalam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3200" b="1" i="0" u="none" strike="noStrike" kern="0" cap="none" spc="0" normalizeH="0" baseline="0" noProof="0" err="1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Iklim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 </a:t>
            </a:r>
            <a:r>
              <a:rPr kumimoji="0" lang="en-US" sz="3200" b="1" i="0" u="none" strike="noStrike" kern="0" cap="none" spc="0" normalizeH="0" baseline="0" noProof="0" err="1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cs typeface="Arial"/>
                <a:sym typeface="Arial"/>
              </a:rPr>
              <a:t>Sejuk</a:t>
            </a: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rgbClr val="00B0F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187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8FBA7FD-1E64-4E60-8147-8648B888A57C}"/>
              </a:ext>
            </a:extLst>
          </p:cNvPr>
          <p:cNvGraphicFramePr/>
          <p:nvPr/>
        </p:nvGraphicFramePr>
        <p:xfrm>
          <a:off x="-140883" y="287079"/>
          <a:ext cx="9157291" cy="398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0104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550B0E0-E588-4F48-8C02-023ACF33F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405" y="1344472"/>
            <a:ext cx="7697972" cy="2120103"/>
          </a:xfrm>
        </p:spPr>
        <p:txBody>
          <a:bodyPr/>
          <a:lstStyle/>
          <a:p>
            <a:r>
              <a:rPr lang="en-US" sz="6000" b="1" err="1">
                <a:solidFill>
                  <a:srgbClr val="00B050"/>
                </a:solidFill>
                <a:latin typeface="Calibri" panose="020F0502020204030204" pitchFamily="34" charset="0"/>
              </a:rPr>
              <a:t>Sekian</a:t>
            </a:r>
            <a:r>
              <a:rPr lang="en-US" sz="6000" b="1">
                <a:solidFill>
                  <a:srgbClr val="00B050"/>
                </a:solidFill>
                <a:latin typeface="Calibri" panose="020F0502020204030204" pitchFamily="34" charset="0"/>
              </a:rPr>
              <a:t>,</a:t>
            </a:r>
          </a:p>
          <a:p>
            <a:r>
              <a:rPr lang="en-US" sz="6000" b="1" err="1">
                <a:solidFill>
                  <a:srgbClr val="00B050"/>
                </a:solidFill>
                <a:latin typeface="Calibri" panose="020F0502020204030204" pitchFamily="34" charset="0"/>
              </a:rPr>
              <a:t>Terima</a:t>
            </a:r>
            <a:r>
              <a:rPr lang="en-US" sz="6000" b="1">
                <a:solidFill>
                  <a:srgbClr val="00B050"/>
                </a:solidFill>
                <a:latin typeface="Calibri" panose="020F0502020204030204" pitchFamily="34" charset="0"/>
              </a:rPr>
              <a:t> Kasih</a:t>
            </a:r>
            <a:endParaRPr lang="en-MY" sz="6000" b="1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7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7"/>
          <p:cNvSpPr txBox="1">
            <a:spLocks noGrp="1"/>
          </p:cNvSpPr>
          <p:nvPr>
            <p:ph type="ctrTitle"/>
          </p:nvPr>
        </p:nvSpPr>
        <p:spPr>
          <a:xfrm>
            <a:off x="552998" y="1222875"/>
            <a:ext cx="3736552" cy="2421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5400" dirty="0"/>
              <a:t>Unit 4:</a:t>
            </a:r>
            <a:br>
              <a:rPr lang="en-MY" sz="5400" dirty="0"/>
            </a:br>
            <a:r>
              <a:rPr lang="en-MY" sz="5400" dirty="0" err="1"/>
              <a:t>Tumbuhan</a:t>
            </a:r>
            <a:endParaRPr sz="5400" dirty="0"/>
          </a:p>
        </p:txBody>
      </p:sp>
      <p:pic>
        <p:nvPicPr>
          <p:cNvPr id="1720" name="Google Shape;1720;p47"/>
          <p:cNvPicPr preferRelativeResize="0"/>
          <p:nvPr/>
        </p:nvPicPr>
        <p:blipFill rotWithShape="1">
          <a:blip r:embed="rId3">
            <a:alphaModFix/>
          </a:blip>
          <a:srcRect l="18836" t="10735" r="7525" b="18261"/>
          <a:stretch/>
        </p:blipFill>
        <p:spPr>
          <a:xfrm>
            <a:off x="6234300" y="1222875"/>
            <a:ext cx="3198900" cy="3084600"/>
          </a:xfrm>
          <a:prstGeom prst="round2Diag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sp>
        <p:nvSpPr>
          <p:cNvPr id="1721" name="Google Shape;1721;p47"/>
          <p:cNvSpPr/>
          <p:nvPr/>
        </p:nvSpPr>
        <p:spPr>
          <a:xfrm>
            <a:off x="2194576" y="4260080"/>
            <a:ext cx="818819" cy="819390"/>
          </a:xfrm>
          <a:custGeom>
            <a:avLst/>
            <a:gdLst/>
            <a:ahLst/>
            <a:cxnLst/>
            <a:rect l="l" t="t" r="r" b="b"/>
            <a:pathLst>
              <a:path w="18636" h="18649" extrusionOk="0">
                <a:moveTo>
                  <a:pt x="1" y="1"/>
                </a:moveTo>
                <a:lnTo>
                  <a:pt x="1" y="7957"/>
                </a:lnTo>
                <a:cubicBezTo>
                  <a:pt x="1" y="13855"/>
                  <a:pt x="4782" y="18648"/>
                  <a:pt x="10693" y="18648"/>
                </a:cubicBezTo>
                <a:lnTo>
                  <a:pt x="18636" y="18648"/>
                </a:lnTo>
                <a:lnTo>
                  <a:pt x="18636" y="10215"/>
                </a:lnTo>
                <a:cubicBezTo>
                  <a:pt x="18636" y="4581"/>
                  <a:pt x="14068" y="1"/>
                  <a:pt x="84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22" name="Google Shape;1722;p47"/>
          <p:cNvSpPr/>
          <p:nvPr/>
        </p:nvSpPr>
        <p:spPr>
          <a:xfrm>
            <a:off x="7573029" y="365087"/>
            <a:ext cx="419759" cy="419839"/>
          </a:xfrm>
          <a:custGeom>
            <a:avLst/>
            <a:gdLst/>
            <a:ahLst/>
            <a:cxnLst/>
            <a:rect l="l" t="t" r="r" b="b"/>
            <a:pathLst>
              <a:path w="5246" h="5247" extrusionOk="0">
                <a:moveTo>
                  <a:pt x="0" y="1"/>
                </a:moveTo>
                <a:lnTo>
                  <a:pt x="0" y="2372"/>
                </a:lnTo>
                <a:cubicBezTo>
                  <a:pt x="0" y="3966"/>
                  <a:pt x="1280" y="5246"/>
                  <a:pt x="2874" y="5246"/>
                </a:cubicBezTo>
                <a:lnTo>
                  <a:pt x="5246" y="5246"/>
                </a:lnTo>
                <a:lnTo>
                  <a:pt x="5246" y="3012"/>
                </a:lnTo>
                <a:cubicBezTo>
                  <a:pt x="5246" y="1356"/>
                  <a:pt x="3890" y="1"/>
                  <a:pt x="2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23" name="Google Shape;1723;p47"/>
          <p:cNvSpPr/>
          <p:nvPr/>
        </p:nvSpPr>
        <p:spPr>
          <a:xfrm>
            <a:off x="4685152" y="4715650"/>
            <a:ext cx="970877" cy="970820"/>
          </a:xfrm>
          <a:custGeom>
            <a:avLst/>
            <a:gdLst/>
            <a:ahLst/>
            <a:cxnLst/>
            <a:rect l="l" t="t" r="r" b="b"/>
            <a:pathLst>
              <a:path w="17018" h="17017" extrusionOk="0">
                <a:moveTo>
                  <a:pt x="9325" y="0"/>
                </a:moveTo>
                <a:cubicBezTo>
                  <a:pt x="4180" y="0"/>
                  <a:pt x="1" y="4179"/>
                  <a:pt x="1" y="9324"/>
                </a:cubicBezTo>
                <a:lnTo>
                  <a:pt x="1" y="17016"/>
                </a:lnTo>
                <a:lnTo>
                  <a:pt x="7254" y="17016"/>
                </a:lnTo>
                <a:cubicBezTo>
                  <a:pt x="12650" y="17016"/>
                  <a:pt x="17017" y="12649"/>
                  <a:pt x="17017" y="7253"/>
                </a:cubicBezTo>
                <a:lnTo>
                  <a:pt x="1701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24" name="Google Shape;1724;p47"/>
          <p:cNvSpPr/>
          <p:nvPr/>
        </p:nvSpPr>
        <p:spPr>
          <a:xfrm>
            <a:off x="4854451" y="1662851"/>
            <a:ext cx="510096" cy="510096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725" name="Google Shape;1725;p47"/>
          <p:cNvGrpSpPr/>
          <p:nvPr/>
        </p:nvGrpSpPr>
        <p:grpSpPr>
          <a:xfrm>
            <a:off x="7055374" y="4260084"/>
            <a:ext cx="1455073" cy="1491160"/>
            <a:chOff x="7055374" y="3809659"/>
            <a:chExt cx="1455073" cy="1491160"/>
          </a:xfrm>
        </p:grpSpPr>
        <p:sp>
          <p:nvSpPr>
            <p:cNvPr id="1726" name="Google Shape;1726;p47"/>
            <p:cNvSpPr/>
            <p:nvPr/>
          </p:nvSpPr>
          <p:spPr>
            <a:xfrm>
              <a:off x="7055374" y="4384967"/>
              <a:ext cx="35287" cy="915852"/>
            </a:xfrm>
            <a:custGeom>
              <a:avLst/>
              <a:gdLst/>
              <a:ahLst/>
              <a:cxnLst/>
              <a:rect l="l" t="t" r="r" b="b"/>
              <a:pathLst>
                <a:path w="441" h="11446" extrusionOk="0">
                  <a:moveTo>
                    <a:pt x="440" y="1"/>
                  </a:moveTo>
                  <a:cubicBezTo>
                    <a:pt x="252" y="553"/>
                    <a:pt x="101" y="1118"/>
                    <a:pt x="1" y="1708"/>
                  </a:cubicBezTo>
                  <a:lnTo>
                    <a:pt x="1" y="11445"/>
                  </a:lnTo>
                  <a:lnTo>
                    <a:pt x="440" y="114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7144751" y="4202293"/>
              <a:ext cx="34246" cy="1098526"/>
            </a:xfrm>
            <a:custGeom>
              <a:avLst/>
              <a:gdLst/>
              <a:ahLst/>
              <a:cxnLst/>
              <a:rect l="l" t="t" r="r" b="b"/>
              <a:pathLst>
                <a:path w="428" h="13729" extrusionOk="0">
                  <a:moveTo>
                    <a:pt x="427" y="0"/>
                  </a:moveTo>
                  <a:cubicBezTo>
                    <a:pt x="277" y="238"/>
                    <a:pt x="126" y="489"/>
                    <a:pt x="1" y="740"/>
                  </a:cubicBezTo>
                  <a:lnTo>
                    <a:pt x="1" y="13728"/>
                  </a:lnTo>
                  <a:lnTo>
                    <a:pt x="427" y="1372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7233087" y="4087791"/>
              <a:ext cx="35287" cy="1213027"/>
            </a:xfrm>
            <a:custGeom>
              <a:avLst/>
              <a:gdLst/>
              <a:ahLst/>
              <a:cxnLst/>
              <a:rect l="l" t="t" r="r" b="b"/>
              <a:pathLst>
                <a:path w="441" h="15160" extrusionOk="0">
                  <a:moveTo>
                    <a:pt x="440" y="1"/>
                  </a:moveTo>
                  <a:cubicBezTo>
                    <a:pt x="290" y="164"/>
                    <a:pt x="139" y="327"/>
                    <a:pt x="1" y="502"/>
                  </a:cubicBezTo>
                  <a:lnTo>
                    <a:pt x="1" y="15159"/>
                  </a:lnTo>
                  <a:lnTo>
                    <a:pt x="440" y="1515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29" name="Google Shape;1729;p47"/>
            <p:cNvSpPr/>
            <p:nvPr/>
          </p:nvSpPr>
          <p:spPr>
            <a:xfrm>
              <a:off x="7321504" y="4003456"/>
              <a:ext cx="35207" cy="1297363"/>
            </a:xfrm>
            <a:custGeom>
              <a:avLst/>
              <a:gdLst/>
              <a:ahLst/>
              <a:cxnLst/>
              <a:rect l="l" t="t" r="r" b="b"/>
              <a:pathLst>
                <a:path w="440" h="16214" extrusionOk="0">
                  <a:moveTo>
                    <a:pt x="439" y="0"/>
                  </a:moveTo>
                  <a:cubicBezTo>
                    <a:pt x="289" y="126"/>
                    <a:pt x="151" y="251"/>
                    <a:pt x="0" y="377"/>
                  </a:cubicBezTo>
                  <a:lnTo>
                    <a:pt x="0" y="16213"/>
                  </a:lnTo>
                  <a:lnTo>
                    <a:pt x="439" y="1621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7410881" y="3939204"/>
              <a:ext cx="35207" cy="1361615"/>
            </a:xfrm>
            <a:custGeom>
              <a:avLst/>
              <a:gdLst/>
              <a:ahLst/>
              <a:cxnLst/>
              <a:rect l="l" t="t" r="r" b="b"/>
              <a:pathLst>
                <a:path w="440" h="17017" extrusionOk="0">
                  <a:moveTo>
                    <a:pt x="439" y="0"/>
                  </a:moveTo>
                  <a:cubicBezTo>
                    <a:pt x="289" y="101"/>
                    <a:pt x="138" y="189"/>
                    <a:pt x="0" y="289"/>
                  </a:cubicBezTo>
                  <a:lnTo>
                    <a:pt x="0" y="17016"/>
                  </a:lnTo>
                  <a:lnTo>
                    <a:pt x="439" y="1701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1" name="Google Shape;1731;p47"/>
            <p:cNvSpPr/>
            <p:nvPr/>
          </p:nvSpPr>
          <p:spPr>
            <a:xfrm>
              <a:off x="7499217" y="3890955"/>
              <a:ext cx="35207" cy="1409864"/>
            </a:xfrm>
            <a:custGeom>
              <a:avLst/>
              <a:gdLst/>
              <a:ahLst/>
              <a:cxnLst/>
              <a:rect l="l" t="t" r="r" b="b"/>
              <a:pathLst>
                <a:path w="440" h="17620" extrusionOk="0">
                  <a:moveTo>
                    <a:pt x="440" y="1"/>
                  </a:moveTo>
                  <a:cubicBezTo>
                    <a:pt x="289" y="76"/>
                    <a:pt x="151" y="139"/>
                    <a:pt x="0" y="214"/>
                  </a:cubicBezTo>
                  <a:lnTo>
                    <a:pt x="0" y="17619"/>
                  </a:lnTo>
                  <a:lnTo>
                    <a:pt x="440" y="176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7588594" y="3854868"/>
              <a:ext cx="34166" cy="1445951"/>
            </a:xfrm>
            <a:custGeom>
              <a:avLst/>
              <a:gdLst/>
              <a:ahLst/>
              <a:cxnLst/>
              <a:rect l="l" t="t" r="r" b="b"/>
              <a:pathLst>
                <a:path w="427" h="18071" extrusionOk="0">
                  <a:moveTo>
                    <a:pt x="427" y="0"/>
                  </a:moveTo>
                  <a:cubicBezTo>
                    <a:pt x="289" y="50"/>
                    <a:pt x="138" y="101"/>
                    <a:pt x="0" y="163"/>
                  </a:cubicBezTo>
                  <a:lnTo>
                    <a:pt x="0" y="18070"/>
                  </a:lnTo>
                  <a:lnTo>
                    <a:pt x="427" y="1807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7676931" y="3830783"/>
              <a:ext cx="35207" cy="1470036"/>
            </a:xfrm>
            <a:custGeom>
              <a:avLst/>
              <a:gdLst/>
              <a:ahLst/>
              <a:cxnLst/>
              <a:rect l="l" t="t" r="r" b="b"/>
              <a:pathLst>
                <a:path w="440" h="18372" extrusionOk="0">
                  <a:moveTo>
                    <a:pt x="440" y="0"/>
                  </a:moveTo>
                  <a:cubicBezTo>
                    <a:pt x="289" y="25"/>
                    <a:pt x="151" y="63"/>
                    <a:pt x="1" y="100"/>
                  </a:cubicBezTo>
                  <a:lnTo>
                    <a:pt x="1" y="18371"/>
                  </a:lnTo>
                  <a:lnTo>
                    <a:pt x="440" y="1837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4" name="Google Shape;1734;p47"/>
            <p:cNvSpPr/>
            <p:nvPr/>
          </p:nvSpPr>
          <p:spPr>
            <a:xfrm>
              <a:off x="7765267" y="3815660"/>
              <a:ext cx="35287" cy="1483158"/>
            </a:xfrm>
            <a:custGeom>
              <a:avLst/>
              <a:gdLst/>
              <a:ahLst/>
              <a:cxnLst/>
              <a:rect l="l" t="t" r="r" b="b"/>
              <a:pathLst>
                <a:path w="441" h="18536" extrusionOk="0">
                  <a:moveTo>
                    <a:pt x="440" y="1"/>
                  </a:moveTo>
                  <a:cubicBezTo>
                    <a:pt x="302" y="13"/>
                    <a:pt x="151" y="38"/>
                    <a:pt x="1" y="51"/>
                  </a:cubicBezTo>
                  <a:lnTo>
                    <a:pt x="1" y="18535"/>
                  </a:lnTo>
                  <a:cubicBezTo>
                    <a:pt x="151" y="18535"/>
                    <a:pt x="302" y="18523"/>
                    <a:pt x="440" y="18510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5" name="Google Shape;1735;p47"/>
            <p:cNvSpPr/>
            <p:nvPr/>
          </p:nvSpPr>
          <p:spPr>
            <a:xfrm>
              <a:off x="7854644" y="3809659"/>
              <a:ext cx="35207" cy="1479077"/>
            </a:xfrm>
            <a:custGeom>
              <a:avLst/>
              <a:gdLst/>
              <a:ahLst/>
              <a:cxnLst/>
              <a:rect l="l" t="t" r="r" b="b"/>
              <a:pathLst>
                <a:path w="440" h="18485" extrusionOk="0">
                  <a:moveTo>
                    <a:pt x="440" y="0"/>
                  </a:moveTo>
                  <a:cubicBezTo>
                    <a:pt x="289" y="0"/>
                    <a:pt x="139" y="13"/>
                    <a:pt x="1" y="13"/>
                  </a:cubicBezTo>
                  <a:lnTo>
                    <a:pt x="1" y="18485"/>
                  </a:lnTo>
                  <a:cubicBezTo>
                    <a:pt x="151" y="18460"/>
                    <a:pt x="289" y="18435"/>
                    <a:pt x="440" y="18410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6" name="Google Shape;1736;p47"/>
            <p:cNvSpPr/>
            <p:nvPr/>
          </p:nvSpPr>
          <p:spPr>
            <a:xfrm>
              <a:off x="7943061" y="3809659"/>
              <a:ext cx="35207" cy="1458994"/>
            </a:xfrm>
            <a:custGeom>
              <a:avLst/>
              <a:gdLst/>
              <a:ahLst/>
              <a:cxnLst/>
              <a:rect l="l" t="t" r="r" b="b"/>
              <a:pathLst>
                <a:path w="440" h="18234" extrusionOk="0">
                  <a:moveTo>
                    <a:pt x="0" y="0"/>
                  </a:moveTo>
                  <a:lnTo>
                    <a:pt x="0" y="18234"/>
                  </a:lnTo>
                  <a:cubicBezTo>
                    <a:pt x="151" y="18196"/>
                    <a:pt x="301" y="18146"/>
                    <a:pt x="439" y="1809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7" name="Google Shape;1737;p47"/>
            <p:cNvSpPr/>
            <p:nvPr/>
          </p:nvSpPr>
          <p:spPr>
            <a:xfrm>
              <a:off x="8032357" y="3809659"/>
              <a:ext cx="34246" cy="1427868"/>
            </a:xfrm>
            <a:custGeom>
              <a:avLst/>
              <a:gdLst/>
              <a:ahLst/>
              <a:cxnLst/>
              <a:rect l="l" t="t" r="r" b="b"/>
              <a:pathLst>
                <a:path w="428" h="17845" extrusionOk="0">
                  <a:moveTo>
                    <a:pt x="1" y="0"/>
                  </a:moveTo>
                  <a:lnTo>
                    <a:pt x="1" y="17845"/>
                  </a:lnTo>
                  <a:cubicBezTo>
                    <a:pt x="139" y="17782"/>
                    <a:pt x="290" y="17719"/>
                    <a:pt x="428" y="17657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8" name="Google Shape;1738;p47"/>
            <p:cNvSpPr/>
            <p:nvPr/>
          </p:nvSpPr>
          <p:spPr>
            <a:xfrm>
              <a:off x="8120774" y="3809659"/>
              <a:ext cx="35207" cy="1384740"/>
            </a:xfrm>
            <a:custGeom>
              <a:avLst/>
              <a:gdLst/>
              <a:ahLst/>
              <a:cxnLst/>
              <a:rect l="l" t="t" r="r" b="b"/>
              <a:pathLst>
                <a:path w="440" h="17306" extrusionOk="0">
                  <a:moveTo>
                    <a:pt x="0" y="0"/>
                  </a:moveTo>
                  <a:lnTo>
                    <a:pt x="0" y="17305"/>
                  </a:lnTo>
                  <a:cubicBezTo>
                    <a:pt x="151" y="17217"/>
                    <a:pt x="289" y="17130"/>
                    <a:pt x="439" y="17042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9" name="Google Shape;1739;p47"/>
            <p:cNvSpPr/>
            <p:nvPr/>
          </p:nvSpPr>
          <p:spPr>
            <a:xfrm>
              <a:off x="8210151" y="3809659"/>
              <a:ext cx="34166" cy="1325448"/>
            </a:xfrm>
            <a:custGeom>
              <a:avLst/>
              <a:gdLst/>
              <a:ahLst/>
              <a:cxnLst/>
              <a:rect l="l" t="t" r="r" b="b"/>
              <a:pathLst>
                <a:path w="427" h="16565" extrusionOk="0">
                  <a:moveTo>
                    <a:pt x="0" y="0"/>
                  </a:moveTo>
                  <a:lnTo>
                    <a:pt x="0" y="16565"/>
                  </a:lnTo>
                  <a:cubicBezTo>
                    <a:pt x="138" y="16465"/>
                    <a:pt x="289" y="16339"/>
                    <a:pt x="427" y="16226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8298487" y="3809659"/>
              <a:ext cx="35207" cy="1248154"/>
            </a:xfrm>
            <a:custGeom>
              <a:avLst/>
              <a:gdLst/>
              <a:ahLst/>
              <a:cxnLst/>
              <a:rect l="l" t="t" r="r" b="b"/>
              <a:pathLst>
                <a:path w="440" h="15599" extrusionOk="0">
                  <a:moveTo>
                    <a:pt x="0" y="0"/>
                  </a:moveTo>
                  <a:lnTo>
                    <a:pt x="0" y="15599"/>
                  </a:lnTo>
                  <a:cubicBezTo>
                    <a:pt x="151" y="15448"/>
                    <a:pt x="289" y="15297"/>
                    <a:pt x="440" y="15134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8386824" y="3809659"/>
              <a:ext cx="35207" cy="1141734"/>
            </a:xfrm>
            <a:custGeom>
              <a:avLst/>
              <a:gdLst/>
              <a:ahLst/>
              <a:cxnLst/>
              <a:rect l="l" t="t" r="r" b="b"/>
              <a:pathLst>
                <a:path w="440" h="14269" extrusionOk="0">
                  <a:moveTo>
                    <a:pt x="1" y="0"/>
                  </a:moveTo>
                  <a:lnTo>
                    <a:pt x="1" y="14268"/>
                  </a:lnTo>
                  <a:cubicBezTo>
                    <a:pt x="164" y="14043"/>
                    <a:pt x="302" y="13817"/>
                    <a:pt x="440" y="13591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8476201" y="3809659"/>
              <a:ext cx="34246" cy="978103"/>
            </a:xfrm>
            <a:custGeom>
              <a:avLst/>
              <a:gdLst/>
              <a:ahLst/>
              <a:cxnLst/>
              <a:rect l="l" t="t" r="r" b="b"/>
              <a:pathLst>
                <a:path w="428" h="12224" extrusionOk="0">
                  <a:moveTo>
                    <a:pt x="0" y="0"/>
                  </a:moveTo>
                  <a:lnTo>
                    <a:pt x="0" y="12223"/>
                  </a:lnTo>
                  <a:cubicBezTo>
                    <a:pt x="176" y="11784"/>
                    <a:pt x="314" y="11320"/>
                    <a:pt x="427" y="10855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1743" name="Google Shape;1743;p47"/>
          <p:cNvSpPr/>
          <p:nvPr/>
        </p:nvSpPr>
        <p:spPr>
          <a:xfrm flipH="1">
            <a:off x="4571996" y="324841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57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49"/>
          <p:cNvSpPr/>
          <p:nvPr/>
        </p:nvSpPr>
        <p:spPr>
          <a:xfrm rot="10800000" flipH="1">
            <a:off x="37271" y="1110845"/>
            <a:ext cx="9051701" cy="382266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55" name="Google Shape;1755;p49"/>
          <p:cNvSpPr/>
          <p:nvPr/>
        </p:nvSpPr>
        <p:spPr>
          <a:xfrm flipH="1">
            <a:off x="-173796" y="69049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58" name="Google Shape;1758;p49"/>
          <p:cNvSpPr/>
          <p:nvPr/>
        </p:nvSpPr>
        <p:spPr>
          <a:xfrm>
            <a:off x="6768771" y="1161997"/>
            <a:ext cx="609150" cy="583184"/>
          </a:xfrm>
          <a:custGeom>
            <a:avLst/>
            <a:gdLst/>
            <a:ahLst/>
            <a:cxnLst/>
            <a:rect l="l" t="t" r="r" b="b"/>
            <a:pathLst>
              <a:path w="16428" h="16415" extrusionOk="0">
                <a:moveTo>
                  <a:pt x="1" y="1"/>
                </a:moveTo>
                <a:lnTo>
                  <a:pt x="1" y="10605"/>
                </a:lnTo>
                <a:cubicBezTo>
                  <a:pt x="1" y="13817"/>
                  <a:pt x="2611" y="16415"/>
                  <a:pt x="5811" y="16415"/>
                </a:cubicBezTo>
                <a:lnTo>
                  <a:pt x="16427" y="16415"/>
                </a:lnTo>
                <a:lnTo>
                  <a:pt x="16427" y="5548"/>
                </a:lnTo>
                <a:cubicBezTo>
                  <a:pt x="16427" y="2486"/>
                  <a:pt x="13942" y="1"/>
                  <a:pt x="108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59" name="Google Shape;1759;p49"/>
          <p:cNvSpPr/>
          <p:nvPr/>
        </p:nvSpPr>
        <p:spPr>
          <a:xfrm>
            <a:off x="2010258" y="1161997"/>
            <a:ext cx="609150" cy="583184"/>
          </a:xfrm>
          <a:custGeom>
            <a:avLst/>
            <a:gdLst/>
            <a:ahLst/>
            <a:cxnLst/>
            <a:rect l="l" t="t" r="r" b="b"/>
            <a:pathLst>
              <a:path w="16428" h="16415" extrusionOk="0">
                <a:moveTo>
                  <a:pt x="1" y="1"/>
                </a:moveTo>
                <a:lnTo>
                  <a:pt x="1" y="10605"/>
                </a:lnTo>
                <a:cubicBezTo>
                  <a:pt x="1" y="13817"/>
                  <a:pt x="2611" y="16415"/>
                  <a:pt x="5811" y="16415"/>
                </a:cubicBezTo>
                <a:lnTo>
                  <a:pt x="16427" y="16415"/>
                </a:lnTo>
                <a:lnTo>
                  <a:pt x="16427" y="5548"/>
                </a:lnTo>
                <a:cubicBezTo>
                  <a:pt x="16427" y="2486"/>
                  <a:pt x="13942" y="1"/>
                  <a:pt x="108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60" name="Google Shape;1760;p49"/>
          <p:cNvSpPr txBox="1">
            <a:spLocks noGrp="1"/>
          </p:cNvSpPr>
          <p:nvPr>
            <p:ph type="title"/>
          </p:nvPr>
        </p:nvSpPr>
        <p:spPr>
          <a:xfrm>
            <a:off x="720000" y="23243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Objektif Pembelajaran</a:t>
            </a:r>
            <a:endParaRPr sz="4000" b="1" dirty="0"/>
          </a:p>
        </p:txBody>
      </p:sp>
      <p:sp>
        <p:nvSpPr>
          <p:cNvPr id="1761" name="Google Shape;1761;p49"/>
          <p:cNvSpPr txBox="1">
            <a:spLocks noGrp="1"/>
          </p:cNvSpPr>
          <p:nvPr>
            <p:ph type="subTitle" idx="1"/>
          </p:nvPr>
        </p:nvSpPr>
        <p:spPr>
          <a:xfrm>
            <a:off x="181952" y="1707547"/>
            <a:ext cx="4265762" cy="1665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Menyatakan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cara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tumbuhan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memencarkan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biji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benih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atau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buah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sz="2400" dirty="0">
              <a:solidFill>
                <a:srgbClr val="080808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  <p:sp>
        <p:nvSpPr>
          <p:cNvPr id="1763" name="Google Shape;1763;p49"/>
          <p:cNvSpPr txBox="1">
            <a:spLocks noGrp="1"/>
          </p:cNvSpPr>
          <p:nvPr>
            <p:ph type="subTitle" idx="3"/>
          </p:nvPr>
        </p:nvSpPr>
        <p:spPr>
          <a:xfrm>
            <a:off x="4678528" y="1758872"/>
            <a:ext cx="4465472" cy="2378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Menghubungkait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pencaran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ciri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biji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buah</a:t>
            </a:r>
            <a:r>
              <a:rPr lang="en-MY" sz="2400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sz="2400" dirty="0">
              <a:solidFill>
                <a:srgbClr val="080808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  <p:sp>
        <p:nvSpPr>
          <p:cNvPr id="1765" name="Google Shape;1765;p49"/>
          <p:cNvSpPr txBox="1">
            <a:spLocks noGrp="1"/>
          </p:cNvSpPr>
          <p:nvPr>
            <p:ph type="title" idx="5"/>
          </p:nvPr>
        </p:nvSpPr>
        <p:spPr>
          <a:xfrm>
            <a:off x="1999961" y="1260872"/>
            <a:ext cx="770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67" name="Google Shape;1767;p49"/>
          <p:cNvSpPr txBox="1">
            <a:spLocks noGrp="1"/>
          </p:cNvSpPr>
          <p:nvPr>
            <p:ph type="title" idx="7"/>
          </p:nvPr>
        </p:nvSpPr>
        <p:spPr>
          <a:xfrm>
            <a:off x="6733415" y="1247181"/>
            <a:ext cx="770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71" name="Google Shape;1771;p49">
            <a:hlinkClick r:id="" action="ppaction://hlinkshowjump?jump=previousslide"/>
          </p:cNvPr>
          <p:cNvSpPr/>
          <p:nvPr/>
        </p:nvSpPr>
        <p:spPr>
          <a:xfrm>
            <a:off x="4160746" y="426680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72" name="Google Shape;1772;p49">
            <a:hlinkClick r:id="" action="ppaction://hlinkshowjump?jump=nextslide"/>
          </p:cNvPr>
          <p:cNvSpPr/>
          <p:nvPr/>
        </p:nvSpPr>
        <p:spPr>
          <a:xfrm flipH="1">
            <a:off x="4812958" y="426680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Google Shape;1758;p49">
            <a:extLst>
              <a:ext uri="{FF2B5EF4-FFF2-40B4-BE49-F238E27FC236}">
                <a16:creationId xmlns:a16="http://schemas.microsoft.com/office/drawing/2014/main" id="{C4720496-627C-4CC7-B10C-69BA6F9BD7C7}"/>
              </a:ext>
            </a:extLst>
          </p:cNvPr>
          <p:cNvSpPr/>
          <p:nvPr/>
        </p:nvSpPr>
        <p:spPr>
          <a:xfrm>
            <a:off x="4108050" y="2945270"/>
            <a:ext cx="609150" cy="583184"/>
          </a:xfrm>
          <a:custGeom>
            <a:avLst/>
            <a:gdLst/>
            <a:ahLst/>
            <a:cxnLst/>
            <a:rect l="l" t="t" r="r" b="b"/>
            <a:pathLst>
              <a:path w="16428" h="16415" extrusionOk="0">
                <a:moveTo>
                  <a:pt x="1" y="1"/>
                </a:moveTo>
                <a:lnTo>
                  <a:pt x="1" y="10605"/>
                </a:lnTo>
                <a:cubicBezTo>
                  <a:pt x="1" y="13817"/>
                  <a:pt x="2611" y="16415"/>
                  <a:pt x="5811" y="16415"/>
                </a:cubicBezTo>
                <a:lnTo>
                  <a:pt x="16427" y="16415"/>
                </a:lnTo>
                <a:lnTo>
                  <a:pt x="16427" y="5548"/>
                </a:lnTo>
                <a:cubicBezTo>
                  <a:pt x="16427" y="2486"/>
                  <a:pt x="13942" y="1"/>
                  <a:pt x="108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Google Shape;1767;p49">
            <a:extLst>
              <a:ext uri="{FF2B5EF4-FFF2-40B4-BE49-F238E27FC236}">
                <a16:creationId xmlns:a16="http://schemas.microsoft.com/office/drawing/2014/main" id="{2F54B286-6EF7-4290-A441-6AE9F3E761D3}"/>
              </a:ext>
            </a:extLst>
          </p:cNvPr>
          <p:cNvSpPr txBox="1">
            <a:spLocks/>
          </p:cNvSpPr>
          <p:nvPr/>
        </p:nvSpPr>
        <p:spPr>
          <a:xfrm>
            <a:off x="4027275" y="3030454"/>
            <a:ext cx="770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Font typeface="Exo Thin"/>
              <a:buNone/>
              <a:defRPr sz="34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xo Thin"/>
              <a:buNone/>
              <a:defRPr sz="1600" b="0" i="0" u="none" strike="noStrike" cap="none">
                <a:solidFill>
                  <a:schemeClr val="accent4"/>
                </a:solidFill>
                <a:latin typeface="Exo Thin"/>
                <a:ea typeface="Exo Thin"/>
                <a:cs typeface="Exo Thin"/>
                <a:sym typeface="Exo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xo Thin"/>
              <a:buNone/>
              <a:defRPr sz="1600" b="0" i="0" u="none" strike="noStrike" cap="none">
                <a:solidFill>
                  <a:schemeClr val="accent4"/>
                </a:solidFill>
                <a:latin typeface="Exo Thin"/>
                <a:ea typeface="Exo Thin"/>
                <a:cs typeface="Exo Thin"/>
                <a:sym typeface="Exo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xo Thin"/>
              <a:buNone/>
              <a:defRPr sz="1600" b="0" i="0" u="none" strike="noStrike" cap="none">
                <a:solidFill>
                  <a:schemeClr val="accent4"/>
                </a:solidFill>
                <a:latin typeface="Exo Thin"/>
                <a:ea typeface="Exo Thin"/>
                <a:cs typeface="Exo Thin"/>
                <a:sym typeface="Exo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xo Thin"/>
              <a:buNone/>
              <a:defRPr sz="1600" b="0" i="0" u="none" strike="noStrike" cap="none">
                <a:solidFill>
                  <a:schemeClr val="accent4"/>
                </a:solidFill>
                <a:latin typeface="Exo Thin"/>
                <a:ea typeface="Exo Thin"/>
                <a:cs typeface="Exo Thin"/>
                <a:sym typeface="Exo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xo Thin"/>
              <a:buNone/>
              <a:defRPr sz="1600" b="0" i="0" u="none" strike="noStrike" cap="none">
                <a:solidFill>
                  <a:schemeClr val="accent4"/>
                </a:solidFill>
                <a:latin typeface="Exo Thin"/>
                <a:ea typeface="Exo Thin"/>
                <a:cs typeface="Exo Thin"/>
                <a:sym typeface="Exo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xo Thin"/>
              <a:buNone/>
              <a:defRPr sz="1600" b="0" i="0" u="none" strike="noStrike" cap="none">
                <a:solidFill>
                  <a:schemeClr val="accent4"/>
                </a:solidFill>
                <a:latin typeface="Exo Thin"/>
                <a:ea typeface="Exo Thin"/>
                <a:cs typeface="Exo Thin"/>
                <a:sym typeface="Exo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xo Thin"/>
              <a:buNone/>
              <a:defRPr sz="1600" b="0" i="0" u="none" strike="noStrike" cap="none">
                <a:solidFill>
                  <a:schemeClr val="accent4"/>
                </a:solidFill>
                <a:latin typeface="Exo Thin"/>
                <a:ea typeface="Exo Thin"/>
                <a:cs typeface="Exo Thin"/>
                <a:sym typeface="Exo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Exo Thin"/>
              <a:buNone/>
              <a:defRPr sz="1600" b="0" i="0" u="none" strike="noStrike" cap="none">
                <a:solidFill>
                  <a:schemeClr val="accent4"/>
                </a:solidFill>
                <a:latin typeface="Exo Thin"/>
                <a:ea typeface="Exo Thin"/>
                <a:cs typeface="Exo Thin"/>
                <a:sym typeface="Exo Th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Font typeface="Exo Thin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Thin"/>
              </a:rPr>
              <a:t>03</a:t>
            </a:r>
          </a:p>
        </p:txBody>
      </p:sp>
      <p:sp>
        <p:nvSpPr>
          <p:cNvPr id="17" name="Google Shape;1763;p49">
            <a:extLst>
              <a:ext uri="{FF2B5EF4-FFF2-40B4-BE49-F238E27FC236}">
                <a16:creationId xmlns:a16="http://schemas.microsoft.com/office/drawing/2014/main" id="{23D1BADE-CD14-42BD-ADF2-908C58610DE2}"/>
              </a:ext>
            </a:extLst>
          </p:cNvPr>
          <p:cNvSpPr txBox="1">
            <a:spLocks/>
          </p:cNvSpPr>
          <p:nvPr/>
        </p:nvSpPr>
        <p:spPr>
          <a:xfrm>
            <a:off x="2303299" y="3570662"/>
            <a:ext cx="4465472" cy="237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xo Th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Font typeface="Poppins"/>
              <a:buNone/>
              <a:tabLst/>
              <a:defRPr/>
            </a:pPr>
            <a:r>
              <a:rPr kumimoji="0" lang="en-MY" sz="24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  <a:sym typeface="Exo Thin"/>
              </a:rPr>
              <a:t>Meramal cara pencaran bagi suatu biji benih berdasarkan ciri biji benih tersebut.</a:t>
            </a:r>
            <a:endParaRPr kumimoji="0" lang="en-MY" sz="2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135298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49"/>
          <p:cNvSpPr/>
          <p:nvPr/>
        </p:nvSpPr>
        <p:spPr>
          <a:xfrm rot="10800000" flipH="1">
            <a:off x="1254642" y="1110843"/>
            <a:ext cx="6592186" cy="382266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55" name="Google Shape;1755;p49"/>
          <p:cNvSpPr/>
          <p:nvPr/>
        </p:nvSpPr>
        <p:spPr>
          <a:xfrm flipH="1">
            <a:off x="-173796" y="69049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59" name="Google Shape;1759;p49"/>
          <p:cNvSpPr/>
          <p:nvPr/>
        </p:nvSpPr>
        <p:spPr>
          <a:xfrm>
            <a:off x="3932280" y="1872163"/>
            <a:ext cx="609150" cy="583184"/>
          </a:xfrm>
          <a:custGeom>
            <a:avLst/>
            <a:gdLst/>
            <a:ahLst/>
            <a:cxnLst/>
            <a:rect l="l" t="t" r="r" b="b"/>
            <a:pathLst>
              <a:path w="16428" h="16415" extrusionOk="0">
                <a:moveTo>
                  <a:pt x="1" y="1"/>
                </a:moveTo>
                <a:lnTo>
                  <a:pt x="1" y="10605"/>
                </a:lnTo>
                <a:cubicBezTo>
                  <a:pt x="1" y="13817"/>
                  <a:pt x="2611" y="16415"/>
                  <a:pt x="5811" y="16415"/>
                </a:cubicBezTo>
                <a:lnTo>
                  <a:pt x="16427" y="16415"/>
                </a:lnTo>
                <a:lnTo>
                  <a:pt x="16427" y="5548"/>
                </a:lnTo>
                <a:cubicBezTo>
                  <a:pt x="16427" y="2486"/>
                  <a:pt x="13942" y="1"/>
                  <a:pt x="108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60" name="Google Shape;1760;p49"/>
          <p:cNvSpPr txBox="1">
            <a:spLocks noGrp="1"/>
          </p:cNvSpPr>
          <p:nvPr>
            <p:ph type="title"/>
          </p:nvPr>
        </p:nvSpPr>
        <p:spPr>
          <a:xfrm>
            <a:off x="711121" y="28517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Isi Kandungan</a:t>
            </a:r>
            <a:endParaRPr sz="4000" b="1" dirty="0"/>
          </a:p>
        </p:txBody>
      </p:sp>
      <p:sp>
        <p:nvSpPr>
          <p:cNvPr id="1761" name="Google Shape;1761;p49"/>
          <p:cNvSpPr txBox="1">
            <a:spLocks noGrp="1"/>
          </p:cNvSpPr>
          <p:nvPr>
            <p:ph type="subTitle" idx="1"/>
          </p:nvPr>
        </p:nvSpPr>
        <p:spPr>
          <a:xfrm>
            <a:off x="2174452" y="2587374"/>
            <a:ext cx="4265762" cy="1665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400" b="1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Pencaran</a:t>
            </a:r>
            <a:r>
              <a:rPr lang="en-MY" sz="2400" b="1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MY" sz="2400" b="1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Biji</a:t>
            </a:r>
            <a:r>
              <a:rPr lang="en-MY" sz="2400" b="1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MY" sz="2400" b="1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Benih</a:t>
            </a:r>
            <a:r>
              <a:rPr lang="en-MY" sz="2400" b="1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MY" sz="2400" b="1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Atau</a:t>
            </a:r>
            <a:r>
              <a:rPr lang="en-MY" sz="2400" b="1" dirty="0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MY" sz="2400" b="1" dirty="0" err="1">
                <a:solidFill>
                  <a:srgbClr val="08080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Buah</a:t>
            </a:r>
            <a:endParaRPr lang="en-MY" sz="2400" b="1" dirty="0">
              <a:solidFill>
                <a:srgbClr val="080808"/>
              </a:solidFill>
              <a:latin typeface="Calibri" panose="020F0502020204030204" pitchFamily="34" charset="0"/>
              <a:ea typeface="Exo"/>
              <a:cs typeface="Calibri" panose="020F0502020204030204" pitchFamily="34" charset="0"/>
              <a:sym typeface="Exo"/>
            </a:endParaRPr>
          </a:p>
        </p:txBody>
      </p:sp>
      <p:sp>
        <p:nvSpPr>
          <p:cNvPr id="1765" name="Google Shape;1765;p49"/>
          <p:cNvSpPr txBox="1">
            <a:spLocks noGrp="1"/>
          </p:cNvSpPr>
          <p:nvPr>
            <p:ph type="title" idx="5"/>
          </p:nvPr>
        </p:nvSpPr>
        <p:spPr>
          <a:xfrm>
            <a:off x="3921983" y="1971038"/>
            <a:ext cx="770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71" name="Google Shape;1771;p49">
            <a:hlinkClick r:id="" action="ppaction://hlinkshowjump?jump=previousslide"/>
          </p:cNvPr>
          <p:cNvSpPr/>
          <p:nvPr/>
        </p:nvSpPr>
        <p:spPr>
          <a:xfrm>
            <a:off x="4160746" y="426680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72" name="Google Shape;1772;p49">
            <a:hlinkClick r:id="" action="ppaction://hlinkshowjump?jump=nextslide"/>
          </p:cNvPr>
          <p:cNvSpPr/>
          <p:nvPr/>
        </p:nvSpPr>
        <p:spPr>
          <a:xfrm flipH="1">
            <a:off x="4812958" y="426680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71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7"/>
          <p:cNvSpPr txBox="1">
            <a:spLocks noGrp="1"/>
          </p:cNvSpPr>
          <p:nvPr>
            <p:ph type="ctrTitle"/>
          </p:nvPr>
        </p:nvSpPr>
        <p:spPr>
          <a:xfrm>
            <a:off x="552998" y="1002450"/>
            <a:ext cx="3736552" cy="19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err="1"/>
              <a:t>Pencaran</a:t>
            </a:r>
            <a:r>
              <a:rPr lang="en-MY" dirty="0"/>
              <a:t> </a:t>
            </a:r>
            <a:r>
              <a:rPr lang="en-MY" dirty="0" err="1"/>
              <a:t>Biji</a:t>
            </a:r>
            <a:r>
              <a:rPr lang="en-MY" dirty="0"/>
              <a:t> </a:t>
            </a:r>
            <a:r>
              <a:rPr lang="en-MY" dirty="0" err="1"/>
              <a:t>benih</a:t>
            </a:r>
            <a:r>
              <a:rPr lang="en-MY" dirty="0"/>
              <a:t> </a:t>
            </a:r>
            <a:r>
              <a:rPr lang="en-MY" dirty="0" err="1"/>
              <a:t>atau</a:t>
            </a:r>
            <a:r>
              <a:rPr lang="en-MY" dirty="0"/>
              <a:t> </a:t>
            </a:r>
            <a:r>
              <a:rPr lang="en-MY" dirty="0" err="1"/>
              <a:t>buah</a:t>
            </a:r>
            <a:endParaRPr dirty="0"/>
          </a:p>
        </p:txBody>
      </p:sp>
      <p:pic>
        <p:nvPicPr>
          <p:cNvPr id="1720" name="Google Shape;1720;p47"/>
          <p:cNvPicPr preferRelativeResize="0"/>
          <p:nvPr/>
        </p:nvPicPr>
        <p:blipFill rotWithShape="1">
          <a:blip r:embed="rId3">
            <a:alphaModFix/>
          </a:blip>
          <a:srcRect l="18836" t="10735" r="7525" b="18261"/>
          <a:stretch/>
        </p:blipFill>
        <p:spPr>
          <a:xfrm>
            <a:off x="6234300" y="1222875"/>
            <a:ext cx="3198900" cy="3084600"/>
          </a:xfrm>
          <a:prstGeom prst="round2Diag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sp>
        <p:nvSpPr>
          <p:cNvPr id="1721" name="Google Shape;1721;p47"/>
          <p:cNvSpPr/>
          <p:nvPr/>
        </p:nvSpPr>
        <p:spPr>
          <a:xfrm>
            <a:off x="2194576" y="4260080"/>
            <a:ext cx="818819" cy="819390"/>
          </a:xfrm>
          <a:custGeom>
            <a:avLst/>
            <a:gdLst/>
            <a:ahLst/>
            <a:cxnLst/>
            <a:rect l="l" t="t" r="r" b="b"/>
            <a:pathLst>
              <a:path w="18636" h="18649" extrusionOk="0">
                <a:moveTo>
                  <a:pt x="1" y="1"/>
                </a:moveTo>
                <a:lnTo>
                  <a:pt x="1" y="7957"/>
                </a:lnTo>
                <a:cubicBezTo>
                  <a:pt x="1" y="13855"/>
                  <a:pt x="4782" y="18648"/>
                  <a:pt x="10693" y="18648"/>
                </a:cubicBezTo>
                <a:lnTo>
                  <a:pt x="18636" y="18648"/>
                </a:lnTo>
                <a:lnTo>
                  <a:pt x="18636" y="10215"/>
                </a:lnTo>
                <a:cubicBezTo>
                  <a:pt x="18636" y="4581"/>
                  <a:pt x="14068" y="1"/>
                  <a:pt x="84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22" name="Google Shape;1722;p47"/>
          <p:cNvSpPr/>
          <p:nvPr/>
        </p:nvSpPr>
        <p:spPr>
          <a:xfrm>
            <a:off x="7573029" y="365087"/>
            <a:ext cx="419759" cy="419839"/>
          </a:xfrm>
          <a:custGeom>
            <a:avLst/>
            <a:gdLst/>
            <a:ahLst/>
            <a:cxnLst/>
            <a:rect l="l" t="t" r="r" b="b"/>
            <a:pathLst>
              <a:path w="5246" h="5247" extrusionOk="0">
                <a:moveTo>
                  <a:pt x="0" y="1"/>
                </a:moveTo>
                <a:lnTo>
                  <a:pt x="0" y="2372"/>
                </a:lnTo>
                <a:cubicBezTo>
                  <a:pt x="0" y="3966"/>
                  <a:pt x="1280" y="5246"/>
                  <a:pt x="2874" y="5246"/>
                </a:cubicBezTo>
                <a:lnTo>
                  <a:pt x="5246" y="5246"/>
                </a:lnTo>
                <a:lnTo>
                  <a:pt x="5246" y="3012"/>
                </a:lnTo>
                <a:cubicBezTo>
                  <a:pt x="5246" y="1356"/>
                  <a:pt x="3890" y="1"/>
                  <a:pt x="2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23" name="Google Shape;1723;p47"/>
          <p:cNvSpPr/>
          <p:nvPr/>
        </p:nvSpPr>
        <p:spPr>
          <a:xfrm>
            <a:off x="4685152" y="4715650"/>
            <a:ext cx="970877" cy="970820"/>
          </a:xfrm>
          <a:custGeom>
            <a:avLst/>
            <a:gdLst/>
            <a:ahLst/>
            <a:cxnLst/>
            <a:rect l="l" t="t" r="r" b="b"/>
            <a:pathLst>
              <a:path w="17018" h="17017" extrusionOk="0">
                <a:moveTo>
                  <a:pt x="9325" y="0"/>
                </a:moveTo>
                <a:cubicBezTo>
                  <a:pt x="4180" y="0"/>
                  <a:pt x="1" y="4179"/>
                  <a:pt x="1" y="9324"/>
                </a:cubicBezTo>
                <a:lnTo>
                  <a:pt x="1" y="17016"/>
                </a:lnTo>
                <a:lnTo>
                  <a:pt x="7254" y="17016"/>
                </a:lnTo>
                <a:cubicBezTo>
                  <a:pt x="12650" y="17016"/>
                  <a:pt x="17017" y="12649"/>
                  <a:pt x="17017" y="7253"/>
                </a:cubicBezTo>
                <a:lnTo>
                  <a:pt x="1701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24" name="Google Shape;1724;p47"/>
          <p:cNvSpPr/>
          <p:nvPr/>
        </p:nvSpPr>
        <p:spPr>
          <a:xfrm>
            <a:off x="4854451" y="1662851"/>
            <a:ext cx="510096" cy="510096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725" name="Google Shape;1725;p47"/>
          <p:cNvGrpSpPr/>
          <p:nvPr/>
        </p:nvGrpSpPr>
        <p:grpSpPr>
          <a:xfrm>
            <a:off x="7055374" y="4260084"/>
            <a:ext cx="1455073" cy="1491160"/>
            <a:chOff x="7055374" y="3809659"/>
            <a:chExt cx="1455073" cy="1491160"/>
          </a:xfrm>
        </p:grpSpPr>
        <p:sp>
          <p:nvSpPr>
            <p:cNvPr id="1726" name="Google Shape;1726;p47"/>
            <p:cNvSpPr/>
            <p:nvPr/>
          </p:nvSpPr>
          <p:spPr>
            <a:xfrm>
              <a:off x="7055374" y="4384967"/>
              <a:ext cx="35287" cy="915852"/>
            </a:xfrm>
            <a:custGeom>
              <a:avLst/>
              <a:gdLst/>
              <a:ahLst/>
              <a:cxnLst/>
              <a:rect l="l" t="t" r="r" b="b"/>
              <a:pathLst>
                <a:path w="441" h="11446" extrusionOk="0">
                  <a:moveTo>
                    <a:pt x="440" y="1"/>
                  </a:moveTo>
                  <a:cubicBezTo>
                    <a:pt x="252" y="553"/>
                    <a:pt x="101" y="1118"/>
                    <a:pt x="1" y="1708"/>
                  </a:cubicBezTo>
                  <a:lnTo>
                    <a:pt x="1" y="11445"/>
                  </a:lnTo>
                  <a:lnTo>
                    <a:pt x="440" y="114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7144751" y="4202293"/>
              <a:ext cx="34246" cy="1098526"/>
            </a:xfrm>
            <a:custGeom>
              <a:avLst/>
              <a:gdLst/>
              <a:ahLst/>
              <a:cxnLst/>
              <a:rect l="l" t="t" r="r" b="b"/>
              <a:pathLst>
                <a:path w="428" h="13729" extrusionOk="0">
                  <a:moveTo>
                    <a:pt x="427" y="0"/>
                  </a:moveTo>
                  <a:cubicBezTo>
                    <a:pt x="277" y="238"/>
                    <a:pt x="126" y="489"/>
                    <a:pt x="1" y="740"/>
                  </a:cubicBezTo>
                  <a:lnTo>
                    <a:pt x="1" y="13728"/>
                  </a:lnTo>
                  <a:lnTo>
                    <a:pt x="427" y="1372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7233087" y="4087791"/>
              <a:ext cx="35287" cy="1213027"/>
            </a:xfrm>
            <a:custGeom>
              <a:avLst/>
              <a:gdLst/>
              <a:ahLst/>
              <a:cxnLst/>
              <a:rect l="l" t="t" r="r" b="b"/>
              <a:pathLst>
                <a:path w="441" h="15160" extrusionOk="0">
                  <a:moveTo>
                    <a:pt x="440" y="1"/>
                  </a:moveTo>
                  <a:cubicBezTo>
                    <a:pt x="290" y="164"/>
                    <a:pt x="139" y="327"/>
                    <a:pt x="1" y="502"/>
                  </a:cubicBezTo>
                  <a:lnTo>
                    <a:pt x="1" y="15159"/>
                  </a:lnTo>
                  <a:lnTo>
                    <a:pt x="440" y="1515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29" name="Google Shape;1729;p47"/>
            <p:cNvSpPr/>
            <p:nvPr/>
          </p:nvSpPr>
          <p:spPr>
            <a:xfrm>
              <a:off x="7321504" y="4003456"/>
              <a:ext cx="35207" cy="1297363"/>
            </a:xfrm>
            <a:custGeom>
              <a:avLst/>
              <a:gdLst/>
              <a:ahLst/>
              <a:cxnLst/>
              <a:rect l="l" t="t" r="r" b="b"/>
              <a:pathLst>
                <a:path w="440" h="16214" extrusionOk="0">
                  <a:moveTo>
                    <a:pt x="439" y="0"/>
                  </a:moveTo>
                  <a:cubicBezTo>
                    <a:pt x="289" y="126"/>
                    <a:pt x="151" y="251"/>
                    <a:pt x="0" y="377"/>
                  </a:cubicBezTo>
                  <a:lnTo>
                    <a:pt x="0" y="16213"/>
                  </a:lnTo>
                  <a:lnTo>
                    <a:pt x="439" y="1621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7410881" y="3939204"/>
              <a:ext cx="35207" cy="1361615"/>
            </a:xfrm>
            <a:custGeom>
              <a:avLst/>
              <a:gdLst/>
              <a:ahLst/>
              <a:cxnLst/>
              <a:rect l="l" t="t" r="r" b="b"/>
              <a:pathLst>
                <a:path w="440" h="17017" extrusionOk="0">
                  <a:moveTo>
                    <a:pt x="439" y="0"/>
                  </a:moveTo>
                  <a:cubicBezTo>
                    <a:pt x="289" y="101"/>
                    <a:pt x="138" y="189"/>
                    <a:pt x="0" y="289"/>
                  </a:cubicBezTo>
                  <a:lnTo>
                    <a:pt x="0" y="17016"/>
                  </a:lnTo>
                  <a:lnTo>
                    <a:pt x="439" y="1701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1" name="Google Shape;1731;p47"/>
            <p:cNvSpPr/>
            <p:nvPr/>
          </p:nvSpPr>
          <p:spPr>
            <a:xfrm>
              <a:off x="7499217" y="3890955"/>
              <a:ext cx="35207" cy="1409864"/>
            </a:xfrm>
            <a:custGeom>
              <a:avLst/>
              <a:gdLst/>
              <a:ahLst/>
              <a:cxnLst/>
              <a:rect l="l" t="t" r="r" b="b"/>
              <a:pathLst>
                <a:path w="440" h="17620" extrusionOk="0">
                  <a:moveTo>
                    <a:pt x="440" y="1"/>
                  </a:moveTo>
                  <a:cubicBezTo>
                    <a:pt x="289" y="76"/>
                    <a:pt x="151" y="139"/>
                    <a:pt x="0" y="214"/>
                  </a:cubicBezTo>
                  <a:lnTo>
                    <a:pt x="0" y="17619"/>
                  </a:lnTo>
                  <a:lnTo>
                    <a:pt x="440" y="176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7588594" y="3854868"/>
              <a:ext cx="34166" cy="1445951"/>
            </a:xfrm>
            <a:custGeom>
              <a:avLst/>
              <a:gdLst/>
              <a:ahLst/>
              <a:cxnLst/>
              <a:rect l="l" t="t" r="r" b="b"/>
              <a:pathLst>
                <a:path w="427" h="18071" extrusionOk="0">
                  <a:moveTo>
                    <a:pt x="427" y="0"/>
                  </a:moveTo>
                  <a:cubicBezTo>
                    <a:pt x="289" y="50"/>
                    <a:pt x="138" y="101"/>
                    <a:pt x="0" y="163"/>
                  </a:cubicBezTo>
                  <a:lnTo>
                    <a:pt x="0" y="18070"/>
                  </a:lnTo>
                  <a:lnTo>
                    <a:pt x="427" y="1807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7676931" y="3830783"/>
              <a:ext cx="35207" cy="1470036"/>
            </a:xfrm>
            <a:custGeom>
              <a:avLst/>
              <a:gdLst/>
              <a:ahLst/>
              <a:cxnLst/>
              <a:rect l="l" t="t" r="r" b="b"/>
              <a:pathLst>
                <a:path w="440" h="18372" extrusionOk="0">
                  <a:moveTo>
                    <a:pt x="440" y="0"/>
                  </a:moveTo>
                  <a:cubicBezTo>
                    <a:pt x="289" y="25"/>
                    <a:pt x="151" y="63"/>
                    <a:pt x="1" y="100"/>
                  </a:cubicBezTo>
                  <a:lnTo>
                    <a:pt x="1" y="18371"/>
                  </a:lnTo>
                  <a:lnTo>
                    <a:pt x="440" y="1837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4" name="Google Shape;1734;p47"/>
            <p:cNvSpPr/>
            <p:nvPr/>
          </p:nvSpPr>
          <p:spPr>
            <a:xfrm>
              <a:off x="7765267" y="3815660"/>
              <a:ext cx="35287" cy="1483158"/>
            </a:xfrm>
            <a:custGeom>
              <a:avLst/>
              <a:gdLst/>
              <a:ahLst/>
              <a:cxnLst/>
              <a:rect l="l" t="t" r="r" b="b"/>
              <a:pathLst>
                <a:path w="441" h="18536" extrusionOk="0">
                  <a:moveTo>
                    <a:pt x="440" y="1"/>
                  </a:moveTo>
                  <a:cubicBezTo>
                    <a:pt x="302" y="13"/>
                    <a:pt x="151" y="38"/>
                    <a:pt x="1" y="51"/>
                  </a:cubicBezTo>
                  <a:lnTo>
                    <a:pt x="1" y="18535"/>
                  </a:lnTo>
                  <a:cubicBezTo>
                    <a:pt x="151" y="18535"/>
                    <a:pt x="302" y="18523"/>
                    <a:pt x="440" y="18510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5" name="Google Shape;1735;p47"/>
            <p:cNvSpPr/>
            <p:nvPr/>
          </p:nvSpPr>
          <p:spPr>
            <a:xfrm>
              <a:off x="7854644" y="3809659"/>
              <a:ext cx="35207" cy="1479077"/>
            </a:xfrm>
            <a:custGeom>
              <a:avLst/>
              <a:gdLst/>
              <a:ahLst/>
              <a:cxnLst/>
              <a:rect l="l" t="t" r="r" b="b"/>
              <a:pathLst>
                <a:path w="440" h="18485" extrusionOk="0">
                  <a:moveTo>
                    <a:pt x="440" y="0"/>
                  </a:moveTo>
                  <a:cubicBezTo>
                    <a:pt x="289" y="0"/>
                    <a:pt x="139" y="13"/>
                    <a:pt x="1" y="13"/>
                  </a:cubicBezTo>
                  <a:lnTo>
                    <a:pt x="1" y="18485"/>
                  </a:lnTo>
                  <a:cubicBezTo>
                    <a:pt x="151" y="18460"/>
                    <a:pt x="289" y="18435"/>
                    <a:pt x="440" y="18410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6" name="Google Shape;1736;p47"/>
            <p:cNvSpPr/>
            <p:nvPr/>
          </p:nvSpPr>
          <p:spPr>
            <a:xfrm>
              <a:off x="7943061" y="3809659"/>
              <a:ext cx="35207" cy="1458994"/>
            </a:xfrm>
            <a:custGeom>
              <a:avLst/>
              <a:gdLst/>
              <a:ahLst/>
              <a:cxnLst/>
              <a:rect l="l" t="t" r="r" b="b"/>
              <a:pathLst>
                <a:path w="440" h="18234" extrusionOk="0">
                  <a:moveTo>
                    <a:pt x="0" y="0"/>
                  </a:moveTo>
                  <a:lnTo>
                    <a:pt x="0" y="18234"/>
                  </a:lnTo>
                  <a:cubicBezTo>
                    <a:pt x="151" y="18196"/>
                    <a:pt x="301" y="18146"/>
                    <a:pt x="439" y="1809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7" name="Google Shape;1737;p47"/>
            <p:cNvSpPr/>
            <p:nvPr/>
          </p:nvSpPr>
          <p:spPr>
            <a:xfrm>
              <a:off x="8032357" y="3809659"/>
              <a:ext cx="34246" cy="1427868"/>
            </a:xfrm>
            <a:custGeom>
              <a:avLst/>
              <a:gdLst/>
              <a:ahLst/>
              <a:cxnLst/>
              <a:rect l="l" t="t" r="r" b="b"/>
              <a:pathLst>
                <a:path w="428" h="17845" extrusionOk="0">
                  <a:moveTo>
                    <a:pt x="1" y="0"/>
                  </a:moveTo>
                  <a:lnTo>
                    <a:pt x="1" y="17845"/>
                  </a:lnTo>
                  <a:cubicBezTo>
                    <a:pt x="139" y="17782"/>
                    <a:pt x="290" y="17719"/>
                    <a:pt x="428" y="17657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8" name="Google Shape;1738;p47"/>
            <p:cNvSpPr/>
            <p:nvPr/>
          </p:nvSpPr>
          <p:spPr>
            <a:xfrm>
              <a:off x="8120774" y="3809659"/>
              <a:ext cx="35207" cy="1384740"/>
            </a:xfrm>
            <a:custGeom>
              <a:avLst/>
              <a:gdLst/>
              <a:ahLst/>
              <a:cxnLst/>
              <a:rect l="l" t="t" r="r" b="b"/>
              <a:pathLst>
                <a:path w="440" h="17306" extrusionOk="0">
                  <a:moveTo>
                    <a:pt x="0" y="0"/>
                  </a:moveTo>
                  <a:lnTo>
                    <a:pt x="0" y="17305"/>
                  </a:lnTo>
                  <a:cubicBezTo>
                    <a:pt x="151" y="17217"/>
                    <a:pt x="289" y="17130"/>
                    <a:pt x="439" y="17042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9" name="Google Shape;1739;p47"/>
            <p:cNvSpPr/>
            <p:nvPr/>
          </p:nvSpPr>
          <p:spPr>
            <a:xfrm>
              <a:off x="8210151" y="3809659"/>
              <a:ext cx="34166" cy="1325448"/>
            </a:xfrm>
            <a:custGeom>
              <a:avLst/>
              <a:gdLst/>
              <a:ahLst/>
              <a:cxnLst/>
              <a:rect l="l" t="t" r="r" b="b"/>
              <a:pathLst>
                <a:path w="427" h="16565" extrusionOk="0">
                  <a:moveTo>
                    <a:pt x="0" y="0"/>
                  </a:moveTo>
                  <a:lnTo>
                    <a:pt x="0" y="16565"/>
                  </a:lnTo>
                  <a:cubicBezTo>
                    <a:pt x="138" y="16465"/>
                    <a:pt x="289" y="16339"/>
                    <a:pt x="427" y="16226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8298487" y="3809659"/>
              <a:ext cx="35207" cy="1248154"/>
            </a:xfrm>
            <a:custGeom>
              <a:avLst/>
              <a:gdLst/>
              <a:ahLst/>
              <a:cxnLst/>
              <a:rect l="l" t="t" r="r" b="b"/>
              <a:pathLst>
                <a:path w="440" h="15599" extrusionOk="0">
                  <a:moveTo>
                    <a:pt x="0" y="0"/>
                  </a:moveTo>
                  <a:lnTo>
                    <a:pt x="0" y="15599"/>
                  </a:lnTo>
                  <a:cubicBezTo>
                    <a:pt x="151" y="15448"/>
                    <a:pt x="289" y="15297"/>
                    <a:pt x="440" y="15134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8386824" y="3809659"/>
              <a:ext cx="35207" cy="1141734"/>
            </a:xfrm>
            <a:custGeom>
              <a:avLst/>
              <a:gdLst/>
              <a:ahLst/>
              <a:cxnLst/>
              <a:rect l="l" t="t" r="r" b="b"/>
              <a:pathLst>
                <a:path w="440" h="14269" extrusionOk="0">
                  <a:moveTo>
                    <a:pt x="1" y="0"/>
                  </a:moveTo>
                  <a:lnTo>
                    <a:pt x="1" y="14268"/>
                  </a:lnTo>
                  <a:cubicBezTo>
                    <a:pt x="164" y="14043"/>
                    <a:pt x="302" y="13817"/>
                    <a:pt x="440" y="13591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8476201" y="3809659"/>
              <a:ext cx="34246" cy="978103"/>
            </a:xfrm>
            <a:custGeom>
              <a:avLst/>
              <a:gdLst/>
              <a:ahLst/>
              <a:cxnLst/>
              <a:rect l="l" t="t" r="r" b="b"/>
              <a:pathLst>
                <a:path w="428" h="12224" extrusionOk="0">
                  <a:moveTo>
                    <a:pt x="0" y="0"/>
                  </a:moveTo>
                  <a:lnTo>
                    <a:pt x="0" y="12223"/>
                  </a:lnTo>
                  <a:cubicBezTo>
                    <a:pt x="176" y="11784"/>
                    <a:pt x="314" y="11320"/>
                    <a:pt x="427" y="10855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1743" name="Google Shape;1743;p47"/>
          <p:cNvSpPr/>
          <p:nvPr/>
        </p:nvSpPr>
        <p:spPr>
          <a:xfrm flipH="1">
            <a:off x="4571996" y="324841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29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E2F8-DE36-4C54-A7EB-6F2E9C13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87" y="779649"/>
            <a:ext cx="6354411" cy="1065300"/>
          </a:xfrm>
        </p:spPr>
        <p:txBody>
          <a:bodyPr/>
          <a:lstStyle/>
          <a:p>
            <a:pPr algn="ctr"/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Mengapa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tumbuh-tumbuhan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berlindung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daripada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latin typeface="Calibri" panose="020F0502020204030204" pitchFamily="34" charset="0"/>
                <a:cs typeface="Calibri" panose="020F0502020204030204" pitchFamily="34" charset="0"/>
              </a:rPr>
              <a:t>musuh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MY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17381-EF15-4982-BDCC-62456FDD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28575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3D0F8E-893C-4B77-9765-AB492998CD3C}"/>
              </a:ext>
            </a:extLst>
          </p:cNvPr>
          <p:cNvSpPr txBox="1"/>
          <p:nvPr/>
        </p:nvSpPr>
        <p:spPr>
          <a:xfrm rot="20849036">
            <a:off x="2446375" y="2408717"/>
            <a:ext cx="5415516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Memastikan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Kemandirian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4000" err="1">
                <a:solidFill>
                  <a:srgbClr val="FF0000"/>
                </a:solidFill>
                <a:latin typeface="Calibri" panose="020F0502020204030204" pitchFamily="34" charset="0"/>
              </a:rPr>
              <a:t>Spesiesnya</a:t>
            </a:r>
            <a:r>
              <a:rPr lang="en-US" sz="4000">
                <a:solidFill>
                  <a:srgbClr val="FF0000"/>
                </a:solidFill>
                <a:latin typeface="Calibri" panose="020F0502020204030204" pitchFamily="34" charset="0"/>
              </a:rPr>
              <a:t>!!!</a:t>
            </a:r>
            <a:endParaRPr lang="en-MY" sz="40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6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A2234-9668-462C-A883-F912EA91D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4696047" y="1166038"/>
            <a:ext cx="4169486" cy="2446297"/>
          </a:xfrm>
        </p:spPr>
        <p:txBody>
          <a:bodyPr/>
          <a:lstStyle/>
          <a:p>
            <a:r>
              <a:rPr lang="en-MY" b="1" dirty="0"/>
              <a:t>Cara </a:t>
            </a:r>
            <a:r>
              <a:rPr lang="en-MY" b="1" dirty="0" err="1"/>
              <a:t>untuk</a:t>
            </a:r>
            <a:r>
              <a:rPr lang="en-MY" b="1" dirty="0"/>
              <a:t> </a:t>
            </a:r>
            <a:r>
              <a:rPr lang="en-MY" b="1" dirty="0" err="1"/>
              <a:t>membawa</a:t>
            </a:r>
            <a:r>
              <a:rPr lang="en-MY" b="1" dirty="0"/>
              <a:t> </a:t>
            </a:r>
            <a:r>
              <a:rPr lang="en-MY" b="1" dirty="0" err="1"/>
              <a:t>biji</a:t>
            </a:r>
            <a:r>
              <a:rPr lang="en-MY" b="1" dirty="0"/>
              <a:t> </a:t>
            </a:r>
            <a:r>
              <a:rPr lang="en-MY" b="1" dirty="0" err="1"/>
              <a:t>benih</a:t>
            </a:r>
            <a:r>
              <a:rPr lang="en-MY" b="1" dirty="0"/>
              <a:t> </a:t>
            </a:r>
            <a:r>
              <a:rPr lang="en-MY" b="1" dirty="0" err="1"/>
              <a:t>jauh</a:t>
            </a:r>
            <a:r>
              <a:rPr lang="en-MY" b="1" dirty="0"/>
              <a:t> </a:t>
            </a:r>
            <a:r>
              <a:rPr lang="en-MY" b="1" dirty="0" err="1"/>
              <a:t>dari</a:t>
            </a:r>
            <a:r>
              <a:rPr lang="en-MY" b="1" dirty="0"/>
              <a:t> </a:t>
            </a:r>
            <a:r>
              <a:rPr lang="en-MY" b="1" dirty="0" err="1"/>
              <a:t>induknya</a:t>
            </a:r>
            <a:r>
              <a:rPr lang="en-MY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1ABF7-2721-41F9-BAB2-FE630C96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50"/>
            <a:ext cx="2857500" cy="28575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DB643EF6-382A-4AF7-9640-14A2F6C3B16F}"/>
              </a:ext>
            </a:extLst>
          </p:cNvPr>
          <p:cNvSpPr/>
          <p:nvPr/>
        </p:nvSpPr>
        <p:spPr>
          <a:xfrm>
            <a:off x="865682" y="910067"/>
            <a:ext cx="3161413" cy="2098158"/>
          </a:xfrm>
          <a:prstGeom prst="wedgeEllipseCallout">
            <a:avLst>
              <a:gd name="adj1" fmla="val -35631"/>
              <a:gd name="adj2" fmla="val 584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400" b="0" i="0" u="none" strike="noStrike" kern="0" cap="none" spc="0" normalizeH="0" baseline="0" noProof="0" dirty="0" err="1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Apakah</a:t>
            </a:r>
            <a:r>
              <a:rPr kumimoji="0" lang="en-MY" sz="2400" b="0" i="0" u="none" strike="noStrike" kern="0" cap="none" spc="0" normalizeH="0" baseline="0" noProof="0" dirty="0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yang </a:t>
            </a:r>
            <a:r>
              <a:rPr kumimoji="0" lang="en-MY" sz="2400" b="0" i="0" u="none" strike="noStrike" kern="0" cap="none" spc="0" normalizeH="0" baseline="0" noProof="0" dirty="0" err="1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dimaksudkan</a:t>
            </a:r>
            <a:r>
              <a:rPr kumimoji="0" lang="en-MY" sz="2400" b="0" i="0" u="none" strike="noStrike" kern="0" cap="none" spc="0" normalizeH="0" baseline="0" noProof="0" dirty="0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2400" b="0" i="0" u="none" strike="noStrike" kern="0" cap="none" spc="0" normalizeH="0" baseline="0" noProof="0" dirty="0" err="1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dengan</a:t>
            </a:r>
            <a:r>
              <a:rPr kumimoji="0" lang="en-MY" sz="2400" b="0" i="0" u="none" strike="noStrike" kern="0" cap="none" spc="0" normalizeH="0" baseline="0" noProof="0" dirty="0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2400" b="0" i="0" u="none" strike="noStrike" kern="0" cap="none" spc="0" normalizeH="0" baseline="0" noProof="0" dirty="0" err="1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pencaran</a:t>
            </a:r>
            <a:r>
              <a:rPr kumimoji="0" lang="en-MY" sz="2400" b="0" i="0" u="none" strike="noStrike" kern="0" cap="none" spc="0" normalizeH="0" baseline="0" noProof="0" dirty="0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4722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F7B6A-9FA0-48D8-AD51-D63E496C8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507" y="1131994"/>
            <a:ext cx="3623400" cy="2050500"/>
          </a:xfrm>
        </p:spPr>
        <p:txBody>
          <a:bodyPr/>
          <a:lstStyle/>
          <a:p>
            <a:r>
              <a:rPr lang="en-MY" dirty="0" err="1"/>
              <a:t>Apakah</a:t>
            </a:r>
            <a:r>
              <a:rPr lang="en-MY" dirty="0"/>
              <a:t> </a:t>
            </a:r>
            <a:r>
              <a:rPr lang="en-MY" dirty="0" err="1"/>
              <a:t>caranya</a:t>
            </a:r>
            <a:r>
              <a:rPr lang="en-MY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EEAC2-3C4F-4F4E-80C8-4ACF8666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474" y="1434103"/>
            <a:ext cx="4424042" cy="2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14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0"/>
          <p:cNvSpPr txBox="1">
            <a:spLocks noGrp="1"/>
          </p:cNvSpPr>
          <p:nvPr>
            <p:ph type="title"/>
          </p:nvPr>
        </p:nvSpPr>
        <p:spPr>
          <a:xfrm>
            <a:off x="139921" y="1159319"/>
            <a:ext cx="410596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1) </a:t>
            </a:r>
            <a:r>
              <a:rPr lang="en-MY" b="1" dirty="0" err="1"/>
              <a:t>Dipencarkan</a:t>
            </a:r>
            <a:r>
              <a:rPr lang="en-MY" b="1" dirty="0"/>
              <a:t> </a:t>
            </a:r>
            <a:r>
              <a:rPr lang="en-MY" b="1" dirty="0" err="1">
                <a:solidFill>
                  <a:schemeClr val="accent3">
                    <a:lumMod val="50000"/>
                  </a:schemeClr>
                </a:solidFill>
              </a:rPr>
              <a:t>melalui</a:t>
            </a:r>
            <a:r>
              <a:rPr lang="en-MY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MY" b="1" dirty="0" err="1">
                <a:solidFill>
                  <a:schemeClr val="accent3">
                    <a:lumMod val="50000"/>
                  </a:schemeClr>
                </a:solidFill>
              </a:rPr>
              <a:t>angin</a:t>
            </a:r>
            <a:endParaRPr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78" name="Google Shape;1778;p50"/>
          <p:cNvSpPr txBox="1">
            <a:spLocks noGrp="1"/>
          </p:cNvSpPr>
          <p:nvPr>
            <p:ph type="body" idx="1"/>
          </p:nvPr>
        </p:nvSpPr>
        <p:spPr>
          <a:xfrm>
            <a:off x="217909" y="2015372"/>
            <a:ext cx="3815576" cy="506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MY" sz="2000" dirty="0" err="1"/>
              <a:t>Ciri-ciri</a:t>
            </a:r>
            <a:r>
              <a:rPr lang="en-MY" sz="2000" dirty="0"/>
              <a:t>: (</a:t>
            </a:r>
            <a:r>
              <a:rPr lang="en-MY" sz="2000" dirty="0" err="1"/>
              <a:t>Biji</a:t>
            </a:r>
            <a:r>
              <a:rPr lang="en-MY" sz="2000" dirty="0"/>
              <a:t> </a:t>
            </a:r>
            <a:r>
              <a:rPr lang="en-MY" sz="2000" dirty="0" err="1"/>
              <a:t>benih</a:t>
            </a:r>
            <a:r>
              <a:rPr lang="en-MY" sz="2000" dirty="0"/>
              <a:t>/</a:t>
            </a:r>
            <a:r>
              <a:rPr lang="en-MY" sz="2000" dirty="0" err="1"/>
              <a:t>Buah</a:t>
            </a:r>
            <a:r>
              <a:rPr lang="en-MY" sz="2000" dirty="0"/>
              <a:t>)</a:t>
            </a:r>
            <a:endParaRPr sz="2000" dirty="0"/>
          </a:p>
        </p:txBody>
      </p:sp>
      <p:sp>
        <p:nvSpPr>
          <p:cNvPr id="1779" name="Google Shape;1779;p50"/>
          <p:cNvSpPr/>
          <p:nvPr/>
        </p:nvSpPr>
        <p:spPr>
          <a:xfrm rot="-8100196" flipH="1">
            <a:off x="4047731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0" name="Google Shape;1780;p50"/>
          <p:cNvSpPr/>
          <p:nvPr/>
        </p:nvSpPr>
        <p:spPr>
          <a:xfrm rot="-8100196" flipH="1">
            <a:off x="4699956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1" name="Google Shape;1781;p50">
            <a:hlinkClick r:id="" action="ppaction://hlinkshowjump?jump=previousslide"/>
          </p:cNvPr>
          <p:cNvSpPr/>
          <p:nvPr/>
        </p:nvSpPr>
        <p:spPr>
          <a:xfrm>
            <a:off x="4134888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2" name="Google Shape;1782;p50">
            <a:hlinkClick r:id="" action="ppaction://hlinkshowjump?jump=nextslide"/>
          </p:cNvPr>
          <p:cNvSpPr/>
          <p:nvPr/>
        </p:nvSpPr>
        <p:spPr>
          <a:xfrm flipH="1">
            <a:off x="4787100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3" name="Google Shape;1783;p50"/>
          <p:cNvSpPr/>
          <p:nvPr/>
        </p:nvSpPr>
        <p:spPr>
          <a:xfrm>
            <a:off x="5172332" y="66306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5" name="Google Shape;1785;p50"/>
          <p:cNvSpPr/>
          <p:nvPr/>
        </p:nvSpPr>
        <p:spPr>
          <a:xfrm>
            <a:off x="7573029" y="365087"/>
            <a:ext cx="419759" cy="419839"/>
          </a:xfrm>
          <a:custGeom>
            <a:avLst/>
            <a:gdLst/>
            <a:ahLst/>
            <a:cxnLst/>
            <a:rect l="l" t="t" r="r" b="b"/>
            <a:pathLst>
              <a:path w="5246" h="5247" extrusionOk="0">
                <a:moveTo>
                  <a:pt x="0" y="1"/>
                </a:moveTo>
                <a:lnTo>
                  <a:pt x="0" y="2372"/>
                </a:lnTo>
                <a:cubicBezTo>
                  <a:pt x="0" y="3966"/>
                  <a:pt x="1280" y="5246"/>
                  <a:pt x="2874" y="5246"/>
                </a:cubicBezTo>
                <a:lnTo>
                  <a:pt x="5246" y="5246"/>
                </a:lnTo>
                <a:lnTo>
                  <a:pt x="5246" y="3012"/>
                </a:lnTo>
                <a:cubicBezTo>
                  <a:pt x="5246" y="1356"/>
                  <a:pt x="3890" y="1"/>
                  <a:pt x="2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6" name="Google Shape;1786;p50"/>
          <p:cNvSpPr/>
          <p:nvPr/>
        </p:nvSpPr>
        <p:spPr>
          <a:xfrm flipH="1">
            <a:off x="5058732" y="2914641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787" name="Google Shape;1787;p50"/>
          <p:cNvGrpSpPr/>
          <p:nvPr/>
        </p:nvGrpSpPr>
        <p:grpSpPr>
          <a:xfrm>
            <a:off x="8320729" y="4098469"/>
            <a:ext cx="1307919" cy="1193723"/>
            <a:chOff x="8157229" y="4125394"/>
            <a:chExt cx="1307919" cy="1193723"/>
          </a:xfrm>
        </p:grpSpPr>
        <p:sp>
          <p:nvSpPr>
            <p:cNvPr id="1788" name="Google Shape;1788;p50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0" name="Google Shape;1800;p50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1" name="Google Shape;1801;p50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2" name="Google Shape;1802;p50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DAC930C-1817-4F7C-B6D6-15ADD82E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202" y="-10080"/>
            <a:ext cx="4642148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84FD4-7BDD-4003-9976-F6A5A3FE29E9}"/>
              </a:ext>
            </a:extLst>
          </p:cNvPr>
          <p:cNvSpPr txBox="1"/>
          <p:nvPr/>
        </p:nvSpPr>
        <p:spPr>
          <a:xfrm>
            <a:off x="581247" y="2914641"/>
            <a:ext cx="765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Kecil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0B9F9-A199-4579-B335-710E7359EFF2}"/>
              </a:ext>
            </a:extLst>
          </p:cNvPr>
          <p:cNvSpPr txBox="1"/>
          <p:nvPr/>
        </p:nvSpPr>
        <p:spPr>
          <a:xfrm>
            <a:off x="1746227" y="2715906"/>
            <a:ext cx="101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Ringan</a:t>
            </a:r>
            <a:endParaRPr kumimoji="0" lang="en-MY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EAD23E-3CEB-471C-9A56-FEC8D557CE26}"/>
              </a:ext>
            </a:extLst>
          </p:cNvPr>
          <p:cNvSpPr txBox="1"/>
          <p:nvPr/>
        </p:nvSpPr>
        <p:spPr>
          <a:xfrm>
            <a:off x="2888512" y="3430520"/>
            <a:ext cx="765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Nipis</a:t>
            </a:r>
            <a:endParaRPr kumimoji="0" lang="en-MY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32ECA6-9B19-405B-BCCF-C1F0D5A5871C}"/>
              </a:ext>
            </a:extLst>
          </p:cNvPr>
          <p:cNvSpPr txBox="1"/>
          <p:nvPr/>
        </p:nvSpPr>
        <p:spPr>
          <a:xfrm>
            <a:off x="510935" y="3593952"/>
            <a:ext cx="1235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Berbulu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halus</a:t>
            </a:r>
            <a:endParaRPr kumimoji="0" lang="en-MY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CEF58A-AA19-455C-A473-C8FCE1704AB4}"/>
              </a:ext>
            </a:extLst>
          </p:cNvPr>
          <p:cNvSpPr txBox="1"/>
          <p:nvPr/>
        </p:nvSpPr>
        <p:spPr>
          <a:xfrm>
            <a:off x="1940046" y="4020152"/>
            <a:ext cx="1370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Struktur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bersayap</a:t>
            </a:r>
            <a:endParaRPr kumimoji="0" lang="en-MY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9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3" grpId="0"/>
      <p:bldP spid="34" grpId="0"/>
      <p:bldP spid="35" grpId="0"/>
      <p:bldP spid="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52"/>
          <p:cNvSpPr txBox="1">
            <a:spLocks noGrp="1"/>
          </p:cNvSpPr>
          <p:nvPr>
            <p:ph type="title"/>
          </p:nvPr>
        </p:nvSpPr>
        <p:spPr>
          <a:xfrm>
            <a:off x="393888" y="307225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Contohnya</a:t>
            </a:r>
            <a:endParaRPr sz="4000" dirty="0">
              <a:solidFill>
                <a:schemeClr val="accent4"/>
              </a:solidFill>
            </a:endParaRPr>
          </a:p>
        </p:txBody>
      </p:sp>
      <p:sp>
        <p:nvSpPr>
          <p:cNvPr id="1815" name="Google Shape;1815;p52"/>
          <p:cNvSpPr/>
          <p:nvPr/>
        </p:nvSpPr>
        <p:spPr>
          <a:xfrm rot="-8100196" flipH="1">
            <a:off x="4047731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16" name="Google Shape;1816;p52"/>
          <p:cNvSpPr/>
          <p:nvPr/>
        </p:nvSpPr>
        <p:spPr>
          <a:xfrm rot="-8100196" flipH="1">
            <a:off x="4699956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17" name="Google Shape;1817;p52">
            <a:hlinkClick r:id="" action="ppaction://hlinkshowjump?jump=previousslide"/>
          </p:cNvPr>
          <p:cNvSpPr/>
          <p:nvPr/>
        </p:nvSpPr>
        <p:spPr>
          <a:xfrm>
            <a:off x="4134888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18" name="Google Shape;1818;p52">
            <a:hlinkClick r:id="" action="ppaction://hlinkshowjump?jump=nextslide"/>
          </p:cNvPr>
          <p:cNvSpPr/>
          <p:nvPr/>
        </p:nvSpPr>
        <p:spPr>
          <a:xfrm flipH="1">
            <a:off x="4787100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C42FC-7DA4-4156-9FB8-A7A3B782B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88" y="1143000"/>
            <a:ext cx="3810000" cy="285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D5232B-3D31-43FF-9340-C97C12F6CF67}"/>
              </a:ext>
            </a:extLst>
          </p:cNvPr>
          <p:cNvSpPr txBox="1"/>
          <p:nvPr/>
        </p:nvSpPr>
        <p:spPr>
          <a:xfrm>
            <a:off x="4525876" y="2217807"/>
            <a:ext cx="3668170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4000" b="0" i="0" u="none" strike="noStrike" kern="0" cap="none" spc="0" normalizeH="0" baseline="0" noProof="0" dirty="0" err="1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Buah</a:t>
            </a:r>
            <a:r>
              <a:rPr kumimoji="0" lang="en-MY" sz="4000" b="0" i="0" u="none" strike="noStrike" kern="0" cap="none" spc="0" normalizeH="0" baseline="0" noProof="0" dirty="0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4000" b="0" i="0" u="none" strike="noStrike" kern="0" cap="none" spc="0" normalizeH="0" baseline="0" noProof="0" dirty="0" err="1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Angsana</a:t>
            </a:r>
            <a:endParaRPr kumimoji="0" lang="en-MY" sz="4000" b="0" i="0" u="none" strike="noStrike" kern="0" cap="none" spc="0" normalizeH="0" baseline="0" noProof="0" dirty="0">
              <a:ln>
                <a:noFill/>
              </a:ln>
              <a:solidFill>
                <a:srgbClr val="31694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0749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26167-D2DD-4B09-B7B7-008192AD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14" y="285416"/>
            <a:ext cx="3646093" cy="2060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AE34D-790B-41FB-9F16-F412707F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95" y="122274"/>
            <a:ext cx="3487480" cy="1950809"/>
          </a:xfrm>
          <a:prstGeom prst="rect">
            <a:avLst/>
          </a:prstGeom>
        </p:spPr>
      </p:pic>
      <p:pic>
        <p:nvPicPr>
          <p:cNvPr id="7" name="Picture 6" descr="A picture containing plant, leaf, tree, close&#10;&#10;Description automatically generated">
            <a:extLst>
              <a:ext uri="{FF2B5EF4-FFF2-40B4-BE49-F238E27FC236}">
                <a16:creationId xmlns:a16="http://schemas.microsoft.com/office/drawing/2014/main" id="{E4AC9BA0-ED36-490E-B359-64086BCF9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274" y="3094260"/>
            <a:ext cx="2873451" cy="1914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82A85-5354-45DA-8C6A-37DE7DC7DEB3}"/>
              </a:ext>
            </a:extLst>
          </p:cNvPr>
          <p:cNvSpPr txBox="1"/>
          <p:nvPr/>
        </p:nvSpPr>
        <p:spPr>
          <a:xfrm>
            <a:off x="96558" y="1863864"/>
            <a:ext cx="2041489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4000" b="0" i="0" u="none" strike="noStrike" kern="0" cap="none" spc="0" normalizeH="0" baseline="0" noProof="0" dirty="0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Lalang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29049-694E-427A-BF2F-7B2B7135C4D3}"/>
              </a:ext>
            </a:extLst>
          </p:cNvPr>
          <p:cNvSpPr txBox="1"/>
          <p:nvPr/>
        </p:nvSpPr>
        <p:spPr>
          <a:xfrm>
            <a:off x="1040633" y="3924699"/>
            <a:ext cx="2041489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4000" b="0" i="0" u="none" strike="noStrike" kern="0" cap="none" spc="0" normalizeH="0" baseline="0" noProof="0" dirty="0" err="1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Kapas</a:t>
            </a:r>
            <a:endParaRPr kumimoji="0" lang="en-MY" sz="4000" b="0" i="0" u="none" strike="noStrike" kern="0" cap="none" spc="0" normalizeH="0" baseline="0" noProof="0" dirty="0">
              <a:ln>
                <a:noFill/>
              </a:ln>
              <a:solidFill>
                <a:srgbClr val="31694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AF36A-621F-4EEB-A91C-66368165A95D}"/>
              </a:ext>
            </a:extLst>
          </p:cNvPr>
          <p:cNvSpPr txBox="1"/>
          <p:nvPr/>
        </p:nvSpPr>
        <p:spPr>
          <a:xfrm>
            <a:off x="5083265" y="2073083"/>
            <a:ext cx="264033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4000" b="0" i="0" u="none" strike="noStrike" kern="0" cap="none" spc="0" normalizeH="0" baseline="0" noProof="0" dirty="0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Dandelion</a:t>
            </a:r>
          </a:p>
        </p:txBody>
      </p:sp>
    </p:spTree>
    <p:extLst>
      <p:ext uri="{BB962C8B-B14F-4D97-AF65-F5344CB8AC3E}">
        <p14:creationId xmlns:p14="http://schemas.microsoft.com/office/powerpoint/2010/main" val="1071906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0"/>
          <p:cNvSpPr txBox="1">
            <a:spLocks noGrp="1"/>
          </p:cNvSpPr>
          <p:nvPr>
            <p:ph type="title"/>
          </p:nvPr>
        </p:nvSpPr>
        <p:spPr>
          <a:xfrm>
            <a:off x="407520" y="1287757"/>
            <a:ext cx="4073875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 b="1" dirty="0"/>
              <a:t>2) </a:t>
            </a:r>
            <a:r>
              <a:rPr lang="en-MY" sz="3600" b="1" dirty="0" err="1"/>
              <a:t>Dipencarkan</a:t>
            </a:r>
            <a:r>
              <a:rPr lang="en-MY" sz="3600" b="1" dirty="0"/>
              <a:t> </a:t>
            </a:r>
            <a:r>
              <a:rPr lang="en-MY" sz="3600" b="1" dirty="0" err="1">
                <a:solidFill>
                  <a:schemeClr val="accent3">
                    <a:lumMod val="50000"/>
                  </a:schemeClr>
                </a:solidFill>
              </a:rPr>
              <a:t>melalui</a:t>
            </a:r>
            <a:r>
              <a:rPr lang="en-MY" sz="3600" b="1" dirty="0">
                <a:solidFill>
                  <a:schemeClr val="accent3">
                    <a:lumMod val="50000"/>
                  </a:schemeClr>
                </a:solidFill>
              </a:rPr>
              <a:t> air</a:t>
            </a:r>
            <a:endParaRPr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78" name="Google Shape;1778;p50"/>
          <p:cNvSpPr txBox="1">
            <a:spLocks noGrp="1"/>
          </p:cNvSpPr>
          <p:nvPr>
            <p:ph type="body" idx="1"/>
          </p:nvPr>
        </p:nvSpPr>
        <p:spPr>
          <a:xfrm>
            <a:off x="319312" y="2274608"/>
            <a:ext cx="3815576" cy="506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MY" sz="2000" dirty="0" err="1"/>
              <a:t>Ciri-ciri</a:t>
            </a:r>
            <a:r>
              <a:rPr lang="en-MY" sz="2000" dirty="0"/>
              <a:t>: (</a:t>
            </a:r>
            <a:r>
              <a:rPr lang="en-MY" sz="2000" dirty="0" err="1"/>
              <a:t>Biji</a:t>
            </a:r>
            <a:r>
              <a:rPr lang="en-MY" sz="2000" dirty="0"/>
              <a:t> </a:t>
            </a:r>
            <a:r>
              <a:rPr lang="en-MY" sz="2000" dirty="0" err="1"/>
              <a:t>benih</a:t>
            </a:r>
            <a:r>
              <a:rPr lang="en-MY" sz="2000" dirty="0"/>
              <a:t>/</a:t>
            </a:r>
            <a:r>
              <a:rPr lang="en-MY" sz="2000" dirty="0" err="1"/>
              <a:t>Buah</a:t>
            </a:r>
            <a:r>
              <a:rPr lang="en-MY" sz="2000" dirty="0"/>
              <a:t>)</a:t>
            </a:r>
            <a:endParaRPr sz="2000" dirty="0"/>
          </a:p>
        </p:txBody>
      </p:sp>
      <p:sp>
        <p:nvSpPr>
          <p:cNvPr id="1779" name="Google Shape;1779;p50"/>
          <p:cNvSpPr/>
          <p:nvPr/>
        </p:nvSpPr>
        <p:spPr>
          <a:xfrm rot="-8100196" flipH="1">
            <a:off x="4047731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0" name="Google Shape;1780;p50"/>
          <p:cNvSpPr/>
          <p:nvPr/>
        </p:nvSpPr>
        <p:spPr>
          <a:xfrm rot="-8100196" flipH="1">
            <a:off x="4699956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1" name="Google Shape;1781;p50">
            <a:hlinkClick r:id="" action="ppaction://hlinkshowjump?jump=previousslide"/>
          </p:cNvPr>
          <p:cNvSpPr/>
          <p:nvPr/>
        </p:nvSpPr>
        <p:spPr>
          <a:xfrm>
            <a:off x="4134888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2" name="Google Shape;1782;p50">
            <a:hlinkClick r:id="" action="ppaction://hlinkshowjump?jump=nextslide"/>
          </p:cNvPr>
          <p:cNvSpPr/>
          <p:nvPr/>
        </p:nvSpPr>
        <p:spPr>
          <a:xfrm flipH="1">
            <a:off x="4787100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3" name="Google Shape;1783;p50"/>
          <p:cNvSpPr/>
          <p:nvPr/>
        </p:nvSpPr>
        <p:spPr>
          <a:xfrm>
            <a:off x="5172332" y="66306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5" name="Google Shape;1785;p50"/>
          <p:cNvSpPr/>
          <p:nvPr/>
        </p:nvSpPr>
        <p:spPr>
          <a:xfrm>
            <a:off x="7573029" y="365087"/>
            <a:ext cx="419759" cy="419839"/>
          </a:xfrm>
          <a:custGeom>
            <a:avLst/>
            <a:gdLst/>
            <a:ahLst/>
            <a:cxnLst/>
            <a:rect l="l" t="t" r="r" b="b"/>
            <a:pathLst>
              <a:path w="5246" h="5247" extrusionOk="0">
                <a:moveTo>
                  <a:pt x="0" y="1"/>
                </a:moveTo>
                <a:lnTo>
                  <a:pt x="0" y="2372"/>
                </a:lnTo>
                <a:cubicBezTo>
                  <a:pt x="0" y="3966"/>
                  <a:pt x="1280" y="5246"/>
                  <a:pt x="2874" y="5246"/>
                </a:cubicBezTo>
                <a:lnTo>
                  <a:pt x="5246" y="5246"/>
                </a:lnTo>
                <a:lnTo>
                  <a:pt x="5246" y="3012"/>
                </a:lnTo>
                <a:cubicBezTo>
                  <a:pt x="5246" y="1356"/>
                  <a:pt x="3890" y="1"/>
                  <a:pt x="2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6" name="Google Shape;1786;p50"/>
          <p:cNvSpPr/>
          <p:nvPr/>
        </p:nvSpPr>
        <p:spPr>
          <a:xfrm flipH="1">
            <a:off x="5058732" y="2914641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787" name="Google Shape;1787;p50"/>
          <p:cNvGrpSpPr/>
          <p:nvPr/>
        </p:nvGrpSpPr>
        <p:grpSpPr>
          <a:xfrm>
            <a:off x="8320729" y="4098469"/>
            <a:ext cx="1307919" cy="1193723"/>
            <a:chOff x="8157229" y="4125394"/>
            <a:chExt cx="1307919" cy="1193723"/>
          </a:xfrm>
        </p:grpSpPr>
        <p:sp>
          <p:nvSpPr>
            <p:cNvPr id="1788" name="Google Shape;1788;p50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0" name="Google Shape;1800;p50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1" name="Google Shape;1801;p50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2" name="Google Shape;1802;p50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14665E-E4F5-4652-8B93-49AEC3132628}"/>
              </a:ext>
            </a:extLst>
          </p:cNvPr>
          <p:cNvSpPr txBox="1"/>
          <p:nvPr/>
        </p:nvSpPr>
        <p:spPr>
          <a:xfrm>
            <a:off x="711718" y="2894696"/>
            <a:ext cx="2289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Kulit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yang 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berlilin</a:t>
            </a:r>
            <a:endParaRPr kumimoji="0" lang="en-MY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E4C2B6-344A-4D14-AEB2-62FE1C643F03}"/>
              </a:ext>
            </a:extLst>
          </p:cNvPr>
          <p:cNvSpPr txBox="1"/>
          <p:nvPr/>
        </p:nvSpPr>
        <p:spPr>
          <a:xfrm>
            <a:off x="319312" y="3522091"/>
            <a:ext cx="2823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Sabut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yang 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berongga</a:t>
            </a:r>
            <a:endParaRPr kumimoji="0" lang="en-MY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5608D-BF23-431F-93E9-60A87A73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094" y="663066"/>
            <a:ext cx="2648862" cy="39805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60F4B92-0DAA-44F4-A9A0-29DA6199A5F1}"/>
              </a:ext>
            </a:extLst>
          </p:cNvPr>
          <p:cNvSpPr txBox="1"/>
          <p:nvPr/>
        </p:nvSpPr>
        <p:spPr>
          <a:xfrm>
            <a:off x="2306771" y="4101783"/>
            <a:ext cx="2823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Boleh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terapung</a:t>
            </a:r>
            <a:endParaRPr kumimoji="0" lang="en-MY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741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52"/>
          <p:cNvSpPr txBox="1">
            <a:spLocks noGrp="1"/>
          </p:cNvSpPr>
          <p:nvPr>
            <p:ph type="title"/>
          </p:nvPr>
        </p:nvSpPr>
        <p:spPr>
          <a:xfrm>
            <a:off x="393888" y="307225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Contohnya</a:t>
            </a:r>
            <a:endParaRPr sz="4000" dirty="0">
              <a:solidFill>
                <a:schemeClr val="accent4"/>
              </a:solidFill>
            </a:endParaRPr>
          </a:p>
        </p:txBody>
      </p:sp>
      <p:sp>
        <p:nvSpPr>
          <p:cNvPr id="1815" name="Google Shape;1815;p52"/>
          <p:cNvSpPr/>
          <p:nvPr/>
        </p:nvSpPr>
        <p:spPr>
          <a:xfrm rot="-8100196" flipH="1">
            <a:off x="4047731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16" name="Google Shape;1816;p52"/>
          <p:cNvSpPr/>
          <p:nvPr/>
        </p:nvSpPr>
        <p:spPr>
          <a:xfrm rot="-8100196" flipH="1">
            <a:off x="4699956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17" name="Google Shape;1817;p52">
            <a:hlinkClick r:id="" action="ppaction://hlinkshowjump?jump=previousslide"/>
          </p:cNvPr>
          <p:cNvSpPr/>
          <p:nvPr/>
        </p:nvSpPr>
        <p:spPr>
          <a:xfrm>
            <a:off x="4134888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18" name="Google Shape;1818;p52">
            <a:hlinkClick r:id="" action="ppaction://hlinkshowjump?jump=nextslide"/>
          </p:cNvPr>
          <p:cNvSpPr/>
          <p:nvPr/>
        </p:nvSpPr>
        <p:spPr>
          <a:xfrm flipH="1">
            <a:off x="4787100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5232B-3D31-43FF-9340-C97C12F6CF67}"/>
              </a:ext>
            </a:extLst>
          </p:cNvPr>
          <p:cNvSpPr txBox="1"/>
          <p:nvPr/>
        </p:nvSpPr>
        <p:spPr>
          <a:xfrm>
            <a:off x="4688909" y="2029081"/>
            <a:ext cx="3668170" cy="193899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6000" b="0" i="0" u="none" strike="noStrike" kern="0" cap="none" spc="0" normalizeH="0" baseline="0" noProof="0" dirty="0" err="1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Buah</a:t>
            </a:r>
            <a:r>
              <a:rPr kumimoji="0" lang="en-MY" sz="6000" b="0" i="0" u="none" strike="noStrike" kern="0" cap="none" spc="0" normalizeH="0" baseline="0" noProof="0" dirty="0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6000" b="0" i="0" u="none" strike="noStrike" kern="0" cap="none" spc="0" normalizeH="0" baseline="0" noProof="0" dirty="0" err="1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Kelapa</a:t>
            </a:r>
            <a:endParaRPr kumimoji="0" lang="en-MY" sz="6000" b="0" i="0" u="none" strike="noStrike" kern="0" cap="none" spc="0" normalizeH="0" baseline="0" noProof="0" dirty="0">
              <a:ln>
                <a:noFill/>
              </a:ln>
              <a:solidFill>
                <a:srgbClr val="31694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AA779-3019-4884-B1A4-64666EFC2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57"/>
          <a:stretch/>
        </p:blipFill>
        <p:spPr>
          <a:xfrm>
            <a:off x="563086" y="1238250"/>
            <a:ext cx="3714750" cy="245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95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E6413F-32D2-2DE6-92EC-48AF10631C3B}"/>
              </a:ext>
            </a:extLst>
          </p:cNvPr>
          <p:cNvGrpSpPr/>
          <p:nvPr/>
        </p:nvGrpSpPr>
        <p:grpSpPr>
          <a:xfrm>
            <a:off x="260654" y="694479"/>
            <a:ext cx="8623851" cy="3343607"/>
            <a:chOff x="132066" y="708766"/>
            <a:chExt cx="8623851" cy="3343607"/>
          </a:xfrm>
        </p:grpSpPr>
        <p:pic>
          <p:nvPicPr>
            <p:cNvPr id="11" name="Picture 10" descr="A picture containing plant, green, vegetable, garden&#10;&#10;Description automatically generated">
              <a:extLst>
                <a:ext uri="{FF2B5EF4-FFF2-40B4-BE49-F238E27FC236}">
                  <a16:creationId xmlns:a16="http://schemas.microsoft.com/office/drawing/2014/main" id="{79F791AA-EF5F-47E8-AA41-E25EC2A4F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795" b="12795"/>
            <a:stretch/>
          </p:blipFill>
          <p:spPr>
            <a:xfrm>
              <a:off x="4545325" y="708766"/>
              <a:ext cx="4210592" cy="287047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BAF36A-621F-4EEB-A91C-66368165A95D}"/>
                </a:ext>
              </a:extLst>
            </p:cNvPr>
            <p:cNvSpPr txBox="1"/>
            <p:nvPr/>
          </p:nvSpPr>
          <p:spPr>
            <a:xfrm>
              <a:off x="5334251" y="3342013"/>
              <a:ext cx="2640336" cy="707886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MY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316943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  <a:sym typeface="Arial"/>
                </a:rPr>
                <a:t>Pong-pong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BA1303-8B02-4D3E-AD18-2C7BB937E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8" b="9865"/>
            <a:stretch/>
          </p:blipFill>
          <p:spPr>
            <a:xfrm>
              <a:off x="132066" y="710146"/>
              <a:ext cx="4237650" cy="287430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729049-694E-427A-BF2F-7B2B7135C4D3}"/>
                </a:ext>
              </a:extLst>
            </p:cNvPr>
            <p:cNvSpPr txBox="1"/>
            <p:nvPr/>
          </p:nvSpPr>
          <p:spPr>
            <a:xfrm>
              <a:off x="1234613" y="3344487"/>
              <a:ext cx="2041489" cy="707886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MY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316943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Arial"/>
                </a:rPr>
                <a:t>Teratai</a:t>
              </a:r>
              <a:endParaRPr kumimoji="0" lang="en-MY" sz="4000" b="0" i="0" u="none" strike="noStrike" kern="0" cap="none" spc="0" normalizeH="0" baseline="0" noProof="0" dirty="0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00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0"/>
          <p:cNvSpPr txBox="1">
            <a:spLocks noGrp="1"/>
          </p:cNvSpPr>
          <p:nvPr>
            <p:ph type="title"/>
          </p:nvPr>
        </p:nvSpPr>
        <p:spPr>
          <a:xfrm>
            <a:off x="441593" y="504052"/>
            <a:ext cx="4345507" cy="1625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3) </a:t>
            </a:r>
            <a:r>
              <a:rPr lang="en-MY" b="1" dirty="0" err="1"/>
              <a:t>Dipencarkan</a:t>
            </a:r>
            <a:r>
              <a:rPr lang="en-MY" b="1" dirty="0"/>
              <a:t> </a:t>
            </a:r>
            <a:r>
              <a:rPr lang="en-MY" b="1" dirty="0" err="1">
                <a:solidFill>
                  <a:schemeClr val="accent3">
                    <a:lumMod val="50000"/>
                  </a:schemeClr>
                </a:solidFill>
              </a:rPr>
              <a:t>melalui</a:t>
            </a:r>
            <a:r>
              <a:rPr lang="en-MY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MY" b="1" dirty="0" err="1">
                <a:solidFill>
                  <a:schemeClr val="accent3">
                    <a:lumMod val="50000"/>
                  </a:schemeClr>
                </a:solidFill>
              </a:rPr>
              <a:t>haiwan</a:t>
            </a:r>
            <a:r>
              <a:rPr lang="en-MY" b="1" dirty="0">
                <a:solidFill>
                  <a:schemeClr val="accent3">
                    <a:lumMod val="50000"/>
                  </a:schemeClr>
                </a:solidFill>
              </a:rPr>
              <a:t> dan </a:t>
            </a:r>
            <a:r>
              <a:rPr lang="en-MY" b="1" dirty="0" err="1">
                <a:solidFill>
                  <a:schemeClr val="accent3">
                    <a:lumMod val="50000"/>
                  </a:schemeClr>
                </a:solidFill>
              </a:rPr>
              <a:t>manusia</a:t>
            </a:r>
            <a:endParaRPr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78" name="Google Shape;1778;p50"/>
          <p:cNvSpPr txBox="1">
            <a:spLocks noGrp="1"/>
          </p:cNvSpPr>
          <p:nvPr>
            <p:ph type="body" idx="1"/>
          </p:nvPr>
        </p:nvSpPr>
        <p:spPr>
          <a:xfrm>
            <a:off x="319312" y="2348930"/>
            <a:ext cx="3815576" cy="506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MY" sz="2000" dirty="0" err="1"/>
              <a:t>Ciri-ciri</a:t>
            </a:r>
            <a:r>
              <a:rPr lang="en-MY" sz="2000" dirty="0"/>
              <a:t>: (</a:t>
            </a:r>
            <a:r>
              <a:rPr lang="en-MY" sz="2000" dirty="0" err="1"/>
              <a:t>Biji</a:t>
            </a:r>
            <a:r>
              <a:rPr lang="en-MY" sz="2000" dirty="0"/>
              <a:t> </a:t>
            </a:r>
            <a:r>
              <a:rPr lang="en-MY" sz="2000" dirty="0" err="1"/>
              <a:t>benih</a:t>
            </a:r>
            <a:r>
              <a:rPr lang="en-MY" sz="2000" dirty="0"/>
              <a:t>/</a:t>
            </a:r>
            <a:r>
              <a:rPr lang="en-MY" sz="2000" dirty="0" err="1"/>
              <a:t>Buah</a:t>
            </a:r>
            <a:r>
              <a:rPr lang="en-MY" sz="2000" dirty="0"/>
              <a:t>)</a:t>
            </a:r>
            <a:endParaRPr sz="2000" dirty="0"/>
          </a:p>
        </p:txBody>
      </p:sp>
      <p:sp>
        <p:nvSpPr>
          <p:cNvPr id="1779" name="Google Shape;1779;p50"/>
          <p:cNvSpPr/>
          <p:nvPr/>
        </p:nvSpPr>
        <p:spPr>
          <a:xfrm rot="-8100196" flipH="1">
            <a:off x="4047731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0" name="Google Shape;1780;p50"/>
          <p:cNvSpPr/>
          <p:nvPr/>
        </p:nvSpPr>
        <p:spPr>
          <a:xfrm rot="-8100196" flipH="1">
            <a:off x="4699956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1" name="Google Shape;1781;p50">
            <a:hlinkClick r:id="" action="ppaction://hlinkshowjump?jump=previousslide"/>
          </p:cNvPr>
          <p:cNvSpPr/>
          <p:nvPr/>
        </p:nvSpPr>
        <p:spPr>
          <a:xfrm>
            <a:off x="4134888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2" name="Google Shape;1782;p50">
            <a:hlinkClick r:id="" action="ppaction://hlinkshowjump?jump=nextslide"/>
          </p:cNvPr>
          <p:cNvSpPr/>
          <p:nvPr/>
        </p:nvSpPr>
        <p:spPr>
          <a:xfrm flipH="1">
            <a:off x="4787100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3" name="Google Shape;1783;p50"/>
          <p:cNvSpPr/>
          <p:nvPr/>
        </p:nvSpPr>
        <p:spPr>
          <a:xfrm>
            <a:off x="5172332" y="66306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5" name="Google Shape;1785;p50"/>
          <p:cNvSpPr/>
          <p:nvPr/>
        </p:nvSpPr>
        <p:spPr>
          <a:xfrm>
            <a:off x="7573029" y="365087"/>
            <a:ext cx="419759" cy="419839"/>
          </a:xfrm>
          <a:custGeom>
            <a:avLst/>
            <a:gdLst/>
            <a:ahLst/>
            <a:cxnLst/>
            <a:rect l="l" t="t" r="r" b="b"/>
            <a:pathLst>
              <a:path w="5246" h="5247" extrusionOk="0">
                <a:moveTo>
                  <a:pt x="0" y="1"/>
                </a:moveTo>
                <a:lnTo>
                  <a:pt x="0" y="2372"/>
                </a:lnTo>
                <a:cubicBezTo>
                  <a:pt x="0" y="3966"/>
                  <a:pt x="1280" y="5246"/>
                  <a:pt x="2874" y="5246"/>
                </a:cubicBezTo>
                <a:lnTo>
                  <a:pt x="5246" y="5246"/>
                </a:lnTo>
                <a:lnTo>
                  <a:pt x="5246" y="3012"/>
                </a:lnTo>
                <a:cubicBezTo>
                  <a:pt x="5246" y="1356"/>
                  <a:pt x="3890" y="1"/>
                  <a:pt x="2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6" name="Google Shape;1786;p50"/>
          <p:cNvSpPr/>
          <p:nvPr/>
        </p:nvSpPr>
        <p:spPr>
          <a:xfrm flipH="1">
            <a:off x="5058732" y="2914641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787" name="Google Shape;1787;p50"/>
          <p:cNvGrpSpPr/>
          <p:nvPr/>
        </p:nvGrpSpPr>
        <p:grpSpPr>
          <a:xfrm>
            <a:off x="8320729" y="4098469"/>
            <a:ext cx="1307919" cy="1193723"/>
            <a:chOff x="8157229" y="4125394"/>
            <a:chExt cx="1307919" cy="1193723"/>
          </a:xfrm>
        </p:grpSpPr>
        <p:sp>
          <p:nvSpPr>
            <p:cNvPr id="1788" name="Google Shape;1788;p50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0" name="Google Shape;1800;p50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1" name="Google Shape;1801;p50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2" name="Google Shape;1802;p50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14665E-E4F5-4652-8B93-49AEC3132628}"/>
              </a:ext>
            </a:extLst>
          </p:cNvPr>
          <p:cNvSpPr txBox="1"/>
          <p:nvPr/>
        </p:nvSpPr>
        <p:spPr>
          <a:xfrm>
            <a:off x="581246" y="2914641"/>
            <a:ext cx="2289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Isi 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buah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yang 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boleh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dimakan</a:t>
            </a:r>
            <a:endParaRPr kumimoji="0" lang="en-MY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E4C2B6-344A-4D14-AEB2-62FE1C643F03}"/>
              </a:ext>
            </a:extLst>
          </p:cNvPr>
          <p:cNvSpPr txBox="1"/>
          <p:nvPr/>
        </p:nvSpPr>
        <p:spPr>
          <a:xfrm>
            <a:off x="1084632" y="3947895"/>
            <a:ext cx="282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Warna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buah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yang 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menarik</a:t>
            </a:r>
            <a:endParaRPr kumimoji="0" lang="en-MY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A469C4-5B25-4F23-900D-86A2AFE352D4}"/>
              </a:ext>
            </a:extLst>
          </p:cNvPr>
          <p:cNvSpPr txBox="1"/>
          <p:nvPr/>
        </p:nvSpPr>
        <p:spPr>
          <a:xfrm>
            <a:off x="2553187" y="3352523"/>
            <a:ext cx="2823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Bau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yang </a:t>
            </a: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harum</a:t>
            </a:r>
            <a:endParaRPr kumimoji="0" lang="en-MY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7333-B394-4CD0-B868-E8B43681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86" y="966491"/>
            <a:ext cx="3991847" cy="26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0"/>
          <p:cNvSpPr txBox="1">
            <a:spLocks noGrp="1"/>
          </p:cNvSpPr>
          <p:nvPr>
            <p:ph type="title"/>
          </p:nvPr>
        </p:nvSpPr>
        <p:spPr>
          <a:xfrm>
            <a:off x="441593" y="504052"/>
            <a:ext cx="4345507" cy="1625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3) </a:t>
            </a:r>
            <a:r>
              <a:rPr lang="en-MY" b="1" dirty="0" err="1"/>
              <a:t>Dipencarkan</a:t>
            </a:r>
            <a:r>
              <a:rPr lang="en-MY" b="1" dirty="0"/>
              <a:t> </a:t>
            </a:r>
            <a:r>
              <a:rPr lang="en-MY" b="1" dirty="0" err="1">
                <a:solidFill>
                  <a:schemeClr val="accent3">
                    <a:lumMod val="50000"/>
                  </a:schemeClr>
                </a:solidFill>
              </a:rPr>
              <a:t>melalui</a:t>
            </a:r>
            <a:r>
              <a:rPr lang="en-MY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MY" b="1" dirty="0" err="1">
                <a:solidFill>
                  <a:schemeClr val="accent3">
                    <a:lumMod val="50000"/>
                  </a:schemeClr>
                </a:solidFill>
              </a:rPr>
              <a:t>haiwan</a:t>
            </a:r>
            <a:r>
              <a:rPr lang="en-MY" b="1" dirty="0">
                <a:solidFill>
                  <a:schemeClr val="accent3">
                    <a:lumMod val="50000"/>
                  </a:schemeClr>
                </a:solidFill>
              </a:rPr>
              <a:t> dan </a:t>
            </a:r>
            <a:r>
              <a:rPr lang="en-MY" b="1" dirty="0" err="1">
                <a:solidFill>
                  <a:schemeClr val="accent3">
                    <a:lumMod val="50000"/>
                  </a:schemeClr>
                </a:solidFill>
              </a:rPr>
              <a:t>manusia</a:t>
            </a:r>
            <a:endParaRPr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78" name="Google Shape;1778;p50"/>
          <p:cNvSpPr txBox="1">
            <a:spLocks noGrp="1"/>
          </p:cNvSpPr>
          <p:nvPr>
            <p:ph type="body" idx="1"/>
          </p:nvPr>
        </p:nvSpPr>
        <p:spPr>
          <a:xfrm>
            <a:off x="519595" y="2224575"/>
            <a:ext cx="3815576" cy="506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MY" sz="2000" dirty="0" err="1"/>
              <a:t>Ciri-ciri</a:t>
            </a:r>
            <a:r>
              <a:rPr lang="en-MY" sz="2000" dirty="0"/>
              <a:t>: (</a:t>
            </a:r>
            <a:r>
              <a:rPr lang="en-MY" sz="2000" dirty="0" err="1"/>
              <a:t>Biji</a:t>
            </a:r>
            <a:r>
              <a:rPr lang="en-MY" sz="2000" dirty="0"/>
              <a:t> </a:t>
            </a:r>
            <a:r>
              <a:rPr lang="en-MY" sz="2000" dirty="0" err="1"/>
              <a:t>benih</a:t>
            </a:r>
            <a:r>
              <a:rPr lang="en-MY" sz="2000" dirty="0"/>
              <a:t>/</a:t>
            </a:r>
            <a:r>
              <a:rPr lang="en-MY" sz="2000" dirty="0" err="1"/>
              <a:t>Buah</a:t>
            </a:r>
            <a:r>
              <a:rPr lang="en-MY" sz="2000" dirty="0"/>
              <a:t>)</a:t>
            </a:r>
            <a:endParaRPr sz="2000" dirty="0"/>
          </a:p>
        </p:txBody>
      </p:sp>
      <p:sp>
        <p:nvSpPr>
          <p:cNvPr id="1779" name="Google Shape;1779;p50"/>
          <p:cNvSpPr/>
          <p:nvPr/>
        </p:nvSpPr>
        <p:spPr>
          <a:xfrm rot="-8100196" flipH="1">
            <a:off x="4047731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0" name="Google Shape;1780;p50"/>
          <p:cNvSpPr/>
          <p:nvPr/>
        </p:nvSpPr>
        <p:spPr>
          <a:xfrm rot="-8100196" flipH="1">
            <a:off x="4699956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1" name="Google Shape;1781;p50">
            <a:hlinkClick r:id="" action="ppaction://hlinkshowjump?jump=previousslide"/>
          </p:cNvPr>
          <p:cNvSpPr/>
          <p:nvPr/>
        </p:nvSpPr>
        <p:spPr>
          <a:xfrm>
            <a:off x="4134888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2" name="Google Shape;1782;p50">
            <a:hlinkClick r:id="" action="ppaction://hlinkshowjump?jump=nextslide"/>
          </p:cNvPr>
          <p:cNvSpPr/>
          <p:nvPr/>
        </p:nvSpPr>
        <p:spPr>
          <a:xfrm flipH="1">
            <a:off x="4787100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3" name="Google Shape;1783;p50"/>
          <p:cNvSpPr/>
          <p:nvPr/>
        </p:nvSpPr>
        <p:spPr>
          <a:xfrm>
            <a:off x="5172332" y="66306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5" name="Google Shape;1785;p50"/>
          <p:cNvSpPr/>
          <p:nvPr/>
        </p:nvSpPr>
        <p:spPr>
          <a:xfrm>
            <a:off x="7573029" y="365087"/>
            <a:ext cx="419759" cy="419839"/>
          </a:xfrm>
          <a:custGeom>
            <a:avLst/>
            <a:gdLst/>
            <a:ahLst/>
            <a:cxnLst/>
            <a:rect l="l" t="t" r="r" b="b"/>
            <a:pathLst>
              <a:path w="5246" h="5247" extrusionOk="0">
                <a:moveTo>
                  <a:pt x="0" y="1"/>
                </a:moveTo>
                <a:lnTo>
                  <a:pt x="0" y="2372"/>
                </a:lnTo>
                <a:cubicBezTo>
                  <a:pt x="0" y="3966"/>
                  <a:pt x="1280" y="5246"/>
                  <a:pt x="2874" y="5246"/>
                </a:cubicBezTo>
                <a:lnTo>
                  <a:pt x="5246" y="5246"/>
                </a:lnTo>
                <a:lnTo>
                  <a:pt x="5246" y="3012"/>
                </a:lnTo>
                <a:cubicBezTo>
                  <a:pt x="5246" y="1356"/>
                  <a:pt x="3890" y="1"/>
                  <a:pt x="2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6" name="Google Shape;1786;p50"/>
          <p:cNvSpPr/>
          <p:nvPr/>
        </p:nvSpPr>
        <p:spPr>
          <a:xfrm flipH="1">
            <a:off x="5058732" y="2914641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787" name="Google Shape;1787;p50"/>
          <p:cNvGrpSpPr/>
          <p:nvPr/>
        </p:nvGrpSpPr>
        <p:grpSpPr>
          <a:xfrm>
            <a:off x="8320729" y="4098469"/>
            <a:ext cx="1307919" cy="1193723"/>
            <a:chOff x="8157229" y="4125394"/>
            <a:chExt cx="1307919" cy="1193723"/>
          </a:xfrm>
        </p:grpSpPr>
        <p:sp>
          <p:nvSpPr>
            <p:cNvPr id="1788" name="Google Shape;1788;p50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0" name="Google Shape;1800;p50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1" name="Google Shape;1801;p50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2" name="Google Shape;1802;p50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14665E-E4F5-4652-8B93-49AEC3132628}"/>
              </a:ext>
            </a:extLst>
          </p:cNvPr>
          <p:cNvSpPr txBox="1"/>
          <p:nvPr/>
        </p:nvSpPr>
        <p:spPr>
          <a:xfrm>
            <a:off x="846627" y="2855376"/>
            <a:ext cx="2289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Kecil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E4C2B6-344A-4D14-AEB2-62FE1C643F03}"/>
              </a:ext>
            </a:extLst>
          </p:cNvPr>
          <p:cNvSpPr txBox="1"/>
          <p:nvPr/>
        </p:nvSpPr>
        <p:spPr>
          <a:xfrm>
            <a:off x="1002513" y="3782744"/>
            <a:ext cx="2823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Ringan</a:t>
            </a:r>
            <a:r>
              <a: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A469C4-5B25-4F23-900D-86A2AFE352D4}"/>
              </a:ext>
            </a:extLst>
          </p:cNvPr>
          <p:cNvSpPr txBox="1"/>
          <p:nvPr/>
        </p:nvSpPr>
        <p:spPr>
          <a:xfrm>
            <a:off x="2414087" y="3204849"/>
            <a:ext cx="2823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Bercangkuk</a:t>
            </a:r>
            <a:endParaRPr kumimoji="0" lang="en-MY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1006E-438D-4C92-8173-29C160E00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3" t="3143" r="6962" b="11714"/>
          <a:stretch/>
        </p:blipFill>
        <p:spPr>
          <a:xfrm>
            <a:off x="5097322" y="270854"/>
            <a:ext cx="3199641" cy="2392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9B874-5BC6-421E-9358-B9E72E398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37" y="2855376"/>
            <a:ext cx="3199236" cy="21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65" y="1506450"/>
            <a:ext cx="4965600" cy="1065300"/>
          </a:xfrm>
        </p:spPr>
        <p:txBody>
          <a:bodyPr/>
          <a:lstStyle/>
          <a:p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en-US" sz="32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Berduri</a:t>
            </a:r>
            <a:r>
              <a:rPr lang="en-US" sz="32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Tajam</a:t>
            </a:r>
            <a:endParaRPr lang="en-MY" sz="320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6C141-7033-4A5C-A537-85F898ACD95E}"/>
              </a:ext>
            </a:extLst>
          </p:cNvPr>
          <p:cNvSpPr txBox="1"/>
          <p:nvPr/>
        </p:nvSpPr>
        <p:spPr>
          <a:xfrm>
            <a:off x="510363" y="196237"/>
            <a:ext cx="6755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>
                <a:latin typeface="Calibri" panose="020F0502020204030204" pitchFamily="34" charset="0"/>
              </a:rPr>
              <a:t>Ciri</a:t>
            </a:r>
            <a:r>
              <a:rPr lang="en-US" sz="2800" b="1">
                <a:latin typeface="Calibri" panose="020F0502020204030204" pitchFamily="34" charset="0"/>
              </a:rPr>
              <a:t> Khas </a:t>
            </a:r>
            <a:r>
              <a:rPr lang="en-US" sz="2800" b="1" err="1">
                <a:latin typeface="Calibri" panose="020F0502020204030204" pitchFamily="34" charset="0"/>
              </a:rPr>
              <a:t>Tumbuhan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Melindungi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Diri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Daripada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Musuh</a:t>
            </a:r>
            <a:endParaRPr lang="en-MY" sz="2800" b="1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6D8FB-C028-4FC3-835A-B75DBD43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40" y="2218661"/>
            <a:ext cx="20955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CBDAC-52E6-4ADC-A24D-3C134BC6A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760" y="2129552"/>
            <a:ext cx="2794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0"/>
          <p:cNvSpPr txBox="1">
            <a:spLocks noGrp="1"/>
          </p:cNvSpPr>
          <p:nvPr>
            <p:ph type="title"/>
          </p:nvPr>
        </p:nvSpPr>
        <p:spPr>
          <a:xfrm>
            <a:off x="441593" y="504052"/>
            <a:ext cx="4345507" cy="1625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dirty="0"/>
              <a:t>4) </a:t>
            </a:r>
            <a:r>
              <a:rPr lang="en-MY" b="1" dirty="0" err="1"/>
              <a:t>Dipencarkan</a:t>
            </a:r>
            <a:r>
              <a:rPr lang="en-MY" b="1" dirty="0"/>
              <a:t> </a:t>
            </a:r>
            <a:r>
              <a:rPr lang="en-MY" b="1" dirty="0" err="1"/>
              <a:t>melalui</a:t>
            </a:r>
            <a:r>
              <a:rPr lang="en-MY" b="1" dirty="0"/>
              <a:t> </a:t>
            </a:r>
            <a:r>
              <a:rPr lang="en-MY" b="1" dirty="0" err="1">
                <a:solidFill>
                  <a:schemeClr val="accent3">
                    <a:lumMod val="50000"/>
                  </a:schemeClr>
                </a:solidFill>
              </a:rPr>
              <a:t>mekanisme</a:t>
            </a:r>
            <a:r>
              <a:rPr lang="en-MY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MY" b="1" dirty="0" err="1">
                <a:solidFill>
                  <a:schemeClr val="accent3">
                    <a:lumMod val="50000"/>
                  </a:schemeClr>
                </a:solidFill>
              </a:rPr>
              <a:t>letupan</a:t>
            </a:r>
            <a:endParaRPr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78" name="Google Shape;1778;p50"/>
          <p:cNvSpPr txBox="1">
            <a:spLocks noGrp="1"/>
          </p:cNvSpPr>
          <p:nvPr>
            <p:ph type="body" idx="1"/>
          </p:nvPr>
        </p:nvSpPr>
        <p:spPr>
          <a:xfrm>
            <a:off x="319312" y="2348930"/>
            <a:ext cx="3815576" cy="506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MY" sz="2000" dirty="0" err="1"/>
              <a:t>Ciri-ciri</a:t>
            </a:r>
            <a:r>
              <a:rPr lang="en-MY" sz="2000" dirty="0"/>
              <a:t>: (</a:t>
            </a:r>
            <a:r>
              <a:rPr lang="en-MY" sz="2000" dirty="0" err="1"/>
              <a:t>Biji</a:t>
            </a:r>
            <a:r>
              <a:rPr lang="en-MY" sz="2000" dirty="0"/>
              <a:t> </a:t>
            </a:r>
            <a:r>
              <a:rPr lang="en-MY" sz="2000" dirty="0" err="1"/>
              <a:t>benih</a:t>
            </a:r>
            <a:r>
              <a:rPr lang="en-MY" sz="2000" dirty="0"/>
              <a:t>/</a:t>
            </a:r>
            <a:r>
              <a:rPr lang="en-MY" sz="2000" dirty="0" err="1"/>
              <a:t>Buah</a:t>
            </a:r>
            <a:r>
              <a:rPr lang="en-MY" sz="2000" dirty="0"/>
              <a:t>)</a:t>
            </a:r>
            <a:endParaRPr sz="2000" dirty="0"/>
          </a:p>
        </p:txBody>
      </p:sp>
      <p:sp>
        <p:nvSpPr>
          <p:cNvPr id="1779" name="Google Shape;1779;p50"/>
          <p:cNvSpPr/>
          <p:nvPr/>
        </p:nvSpPr>
        <p:spPr>
          <a:xfrm rot="-8100196" flipH="1">
            <a:off x="4047731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0" name="Google Shape;1780;p50"/>
          <p:cNvSpPr/>
          <p:nvPr/>
        </p:nvSpPr>
        <p:spPr>
          <a:xfrm rot="-8100196" flipH="1">
            <a:off x="4699956" y="4561090"/>
            <a:ext cx="396326" cy="395580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1" name="Google Shape;1781;p50">
            <a:hlinkClick r:id="" action="ppaction://hlinkshowjump?jump=previousslide"/>
          </p:cNvPr>
          <p:cNvSpPr/>
          <p:nvPr/>
        </p:nvSpPr>
        <p:spPr>
          <a:xfrm>
            <a:off x="4134888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2" name="Google Shape;1782;p50">
            <a:hlinkClick r:id="" action="ppaction://hlinkshowjump?jump=nextslide"/>
          </p:cNvPr>
          <p:cNvSpPr/>
          <p:nvPr/>
        </p:nvSpPr>
        <p:spPr>
          <a:xfrm flipH="1">
            <a:off x="4787100" y="4681475"/>
            <a:ext cx="222000" cy="15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3" name="Google Shape;1783;p50"/>
          <p:cNvSpPr/>
          <p:nvPr/>
        </p:nvSpPr>
        <p:spPr>
          <a:xfrm>
            <a:off x="5172332" y="66306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5" name="Google Shape;1785;p50"/>
          <p:cNvSpPr/>
          <p:nvPr/>
        </p:nvSpPr>
        <p:spPr>
          <a:xfrm>
            <a:off x="7573029" y="365087"/>
            <a:ext cx="419759" cy="419839"/>
          </a:xfrm>
          <a:custGeom>
            <a:avLst/>
            <a:gdLst/>
            <a:ahLst/>
            <a:cxnLst/>
            <a:rect l="l" t="t" r="r" b="b"/>
            <a:pathLst>
              <a:path w="5246" h="5247" extrusionOk="0">
                <a:moveTo>
                  <a:pt x="0" y="1"/>
                </a:moveTo>
                <a:lnTo>
                  <a:pt x="0" y="2372"/>
                </a:lnTo>
                <a:cubicBezTo>
                  <a:pt x="0" y="3966"/>
                  <a:pt x="1280" y="5246"/>
                  <a:pt x="2874" y="5246"/>
                </a:cubicBezTo>
                <a:lnTo>
                  <a:pt x="5246" y="5246"/>
                </a:lnTo>
                <a:lnTo>
                  <a:pt x="5246" y="3012"/>
                </a:lnTo>
                <a:cubicBezTo>
                  <a:pt x="5246" y="1356"/>
                  <a:pt x="3890" y="1"/>
                  <a:pt x="22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86" name="Google Shape;1786;p50"/>
          <p:cNvSpPr/>
          <p:nvPr/>
        </p:nvSpPr>
        <p:spPr>
          <a:xfrm flipH="1">
            <a:off x="5058732" y="2914641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787" name="Google Shape;1787;p50"/>
          <p:cNvGrpSpPr/>
          <p:nvPr/>
        </p:nvGrpSpPr>
        <p:grpSpPr>
          <a:xfrm>
            <a:off x="8320729" y="4098469"/>
            <a:ext cx="1307919" cy="1193723"/>
            <a:chOff x="8157229" y="4125394"/>
            <a:chExt cx="1307919" cy="1193723"/>
          </a:xfrm>
        </p:grpSpPr>
        <p:sp>
          <p:nvSpPr>
            <p:cNvPr id="1788" name="Google Shape;1788;p50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0" name="Google Shape;1800;p50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1" name="Google Shape;1801;p50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2" name="Google Shape;1802;p50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814665E-E4F5-4652-8B93-49AEC3132628}"/>
              </a:ext>
            </a:extLst>
          </p:cNvPr>
          <p:cNvSpPr txBox="1"/>
          <p:nvPr/>
        </p:nvSpPr>
        <p:spPr>
          <a:xfrm>
            <a:off x="5843166" y="2002694"/>
            <a:ext cx="2714847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Lenggai</a:t>
            </a:r>
            <a:r>
              <a:rPr kumimoji="0" lang="en-MY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mengering</a:t>
            </a:r>
            <a:endParaRPr kumimoji="0" lang="en-MY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A469C4-5B25-4F23-900D-86A2AFE352D4}"/>
              </a:ext>
            </a:extLst>
          </p:cNvPr>
          <p:cNvSpPr txBox="1"/>
          <p:nvPr/>
        </p:nvSpPr>
        <p:spPr>
          <a:xfrm>
            <a:off x="2834313" y="3450600"/>
            <a:ext cx="2823149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Lenggai</a:t>
            </a:r>
            <a:r>
              <a:rPr kumimoji="0" lang="en-MY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MY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merekah</a:t>
            </a:r>
            <a:endParaRPr kumimoji="0" lang="en-MY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93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B61DFA-68F3-4303-8FB1-D213FDBD622F}"/>
              </a:ext>
            </a:extLst>
          </p:cNvPr>
          <p:cNvSpPr txBox="1"/>
          <p:nvPr/>
        </p:nvSpPr>
        <p:spPr>
          <a:xfrm>
            <a:off x="4865471" y="335318"/>
            <a:ext cx="3494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Apabila</a:t>
            </a:r>
            <a:r>
              <a:rPr kumimoji="0" lang="en-MY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matang</a:t>
            </a:r>
            <a:r>
              <a:rPr kumimoji="0" lang="en-MY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kumimoji="0" lang="en-MY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buahnya</a:t>
            </a:r>
            <a:r>
              <a:rPr kumimoji="0" lang="en-MY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MY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mengering</a:t>
            </a:r>
            <a:r>
              <a:rPr kumimoji="0" lang="en-MY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dan </a:t>
            </a:r>
            <a:r>
              <a:rPr kumimoji="0" lang="en-MY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merekah</a:t>
            </a:r>
            <a:endParaRPr kumimoji="0" lang="en-MY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ACDFB-8E2E-4359-B9A6-C5D7F0DCC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4"/>
          <a:stretch/>
        </p:blipFill>
        <p:spPr>
          <a:xfrm>
            <a:off x="1488074" y="171762"/>
            <a:ext cx="3171825" cy="4346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91BFF-1CD4-4259-B464-D9D33B524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25" r="217" b="16760"/>
          <a:stretch/>
        </p:blipFill>
        <p:spPr>
          <a:xfrm>
            <a:off x="5502553" y="2556041"/>
            <a:ext cx="2152768" cy="23466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715A20-FB4A-4C32-9E54-F99F56A638CB}"/>
              </a:ext>
            </a:extLst>
          </p:cNvPr>
          <p:cNvSpPr txBox="1"/>
          <p:nvPr/>
        </p:nvSpPr>
        <p:spPr>
          <a:xfrm>
            <a:off x="1848263" y="4104095"/>
            <a:ext cx="2452577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4800" b="0" i="0" u="none" strike="noStrike" kern="0" cap="none" spc="0" normalizeH="0" baseline="0" noProof="0" dirty="0" err="1">
                <a:ln>
                  <a:noFill/>
                </a:ln>
                <a:solidFill>
                  <a:srgbClr val="316943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Arial"/>
              </a:rPr>
              <a:t>Bendi</a:t>
            </a:r>
            <a:endParaRPr kumimoji="0" lang="en-MY" sz="4800" b="0" i="0" u="none" strike="noStrike" kern="0" cap="none" spc="0" normalizeH="0" baseline="0" noProof="0" dirty="0">
              <a:ln>
                <a:noFill/>
              </a:ln>
              <a:solidFill>
                <a:srgbClr val="316943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0049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313E7-A6D7-4E13-A96C-AB0CC90D6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0"/>
          <a:stretch/>
        </p:blipFill>
        <p:spPr>
          <a:xfrm>
            <a:off x="466061" y="1488558"/>
            <a:ext cx="3099848" cy="2297796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BA096A4B-7270-CAC7-2E7D-B0EB3E5C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613" y="1485538"/>
            <a:ext cx="4186002" cy="230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7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F7B6A-9FA0-48D8-AD51-D63E496C8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758" y="1280850"/>
            <a:ext cx="4009716" cy="2050500"/>
          </a:xfrm>
        </p:spPr>
        <p:txBody>
          <a:bodyPr/>
          <a:lstStyle/>
          <a:p>
            <a:r>
              <a:rPr lang="en-MY" dirty="0" err="1"/>
              <a:t>Sekian</a:t>
            </a:r>
            <a:r>
              <a:rPr lang="en-MY" dirty="0"/>
              <a:t>,</a:t>
            </a:r>
            <a:br>
              <a:rPr lang="en-MY" dirty="0"/>
            </a:br>
            <a:r>
              <a:rPr lang="en-MY" dirty="0" err="1"/>
              <a:t>Terima</a:t>
            </a:r>
            <a:r>
              <a:rPr lang="en-MY" dirty="0"/>
              <a:t> Kasih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EEAC2-3C4F-4F4E-80C8-4ACF8666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474" y="1434103"/>
            <a:ext cx="4424042" cy="2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1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BDFF95-1F03-4BAC-8B1D-22671FFC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34484-8B29-46E3-A196-C465D7C4D758}"/>
              </a:ext>
            </a:extLst>
          </p:cNvPr>
          <p:cNvSpPr txBox="1"/>
          <p:nvPr/>
        </p:nvSpPr>
        <p:spPr>
          <a:xfrm>
            <a:off x="92149" y="1616149"/>
            <a:ext cx="2105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>
                <a:latin typeface="Calibri" panose="020F0502020204030204" pitchFamily="34" charset="0"/>
              </a:rPr>
              <a:t>Pokok</a:t>
            </a:r>
            <a:r>
              <a:rPr lang="en-US" sz="4000">
                <a:latin typeface="Calibri" panose="020F0502020204030204" pitchFamily="34" charset="0"/>
              </a:rPr>
              <a:t> </a:t>
            </a:r>
            <a:r>
              <a:rPr lang="en-US" sz="4000" err="1">
                <a:latin typeface="Calibri" panose="020F0502020204030204" pitchFamily="34" charset="0"/>
              </a:rPr>
              <a:t>Semalu</a:t>
            </a:r>
            <a:endParaRPr lang="en-MY" sz="40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82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7EEF-969D-44C5-93B3-F9F4BFEA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Duri</a:t>
            </a:r>
            <a:r>
              <a:rPr lang="en-US"/>
              <a:t> yang </a:t>
            </a:r>
            <a:r>
              <a:rPr lang="en-US" err="1"/>
              <a:t>tajam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?</a:t>
            </a:r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B89D5-DEB6-4D59-8BA2-B2A033A9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78" y="1572289"/>
            <a:ext cx="2658140" cy="2658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2E512E-DD88-4B65-ADEB-852D0900A06D}"/>
              </a:ext>
            </a:extLst>
          </p:cNvPr>
          <p:cNvSpPr txBox="1"/>
          <p:nvPr/>
        </p:nvSpPr>
        <p:spPr>
          <a:xfrm>
            <a:off x="4245936" y="1686895"/>
            <a:ext cx="3848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Duri</a:t>
            </a: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tajam</a:t>
            </a:r>
            <a:endParaRPr lang="en-US" sz="360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dapat</a:t>
            </a: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melukakan</a:t>
            </a: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musuh</a:t>
            </a: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 yang </a:t>
            </a:r>
            <a:r>
              <a:rPr lang="en-US" sz="3600" err="1">
                <a:solidFill>
                  <a:srgbClr val="FF0000"/>
                </a:solidFill>
                <a:latin typeface="Calibri" panose="020F0502020204030204" pitchFamily="34" charset="0"/>
              </a:rPr>
              <a:t>memakannya</a:t>
            </a:r>
            <a:r>
              <a:rPr lang="en-US" sz="360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endParaRPr lang="en-MY" sz="36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7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C65F-EC86-40AD-8FCA-83C4146C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65" y="1506450"/>
            <a:ext cx="4965600" cy="1065300"/>
          </a:xfrm>
        </p:spPr>
        <p:txBody>
          <a:bodyPr/>
          <a:lstStyle/>
          <a:p>
            <a:r>
              <a:rPr lang="en-US" sz="2800"/>
              <a:t>2) </a:t>
            </a:r>
            <a:r>
              <a:rPr lang="en-US" sz="280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Mengeluarkan</a:t>
            </a:r>
            <a:r>
              <a:rPr lang="en-US" sz="28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getah</a:t>
            </a:r>
            <a:endParaRPr lang="en-MY" sz="28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6C141-7033-4A5C-A537-85F898ACD95E}"/>
              </a:ext>
            </a:extLst>
          </p:cNvPr>
          <p:cNvSpPr txBox="1"/>
          <p:nvPr/>
        </p:nvSpPr>
        <p:spPr>
          <a:xfrm>
            <a:off x="510363" y="269358"/>
            <a:ext cx="6755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>
                <a:latin typeface="Calibri" panose="020F0502020204030204" pitchFamily="34" charset="0"/>
              </a:rPr>
              <a:t>Ciri</a:t>
            </a:r>
            <a:r>
              <a:rPr lang="en-US" sz="2800" b="1">
                <a:latin typeface="Calibri" panose="020F0502020204030204" pitchFamily="34" charset="0"/>
              </a:rPr>
              <a:t> Khas </a:t>
            </a:r>
            <a:r>
              <a:rPr lang="en-US" sz="2800" b="1" err="1">
                <a:latin typeface="Calibri" panose="020F0502020204030204" pitchFamily="34" charset="0"/>
              </a:rPr>
              <a:t>Tumbuhan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Melindungi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Diri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Daripada</a:t>
            </a:r>
            <a:r>
              <a:rPr lang="en-US" sz="2800" b="1">
                <a:latin typeface="Calibri" panose="020F0502020204030204" pitchFamily="34" charset="0"/>
              </a:rPr>
              <a:t> </a:t>
            </a:r>
            <a:r>
              <a:rPr lang="en-US" sz="2800" b="1" err="1">
                <a:latin typeface="Calibri" panose="020F0502020204030204" pitchFamily="34" charset="0"/>
              </a:rPr>
              <a:t>Musuh</a:t>
            </a:r>
            <a:endParaRPr lang="en-MY" sz="2800" b="1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36272-D375-48BE-8D94-9E2AC0C3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847" y="1100355"/>
            <a:ext cx="3015788" cy="4018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20191-CC30-43FA-9F58-E114118A282C}"/>
              </a:ext>
            </a:extLst>
          </p:cNvPr>
          <p:cNvSpPr txBox="1"/>
          <p:nvPr/>
        </p:nvSpPr>
        <p:spPr>
          <a:xfrm>
            <a:off x="2427768" y="2630122"/>
            <a:ext cx="2374605" cy="1446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Y" sz="4400" err="1"/>
              <a:t>Pokok</a:t>
            </a:r>
            <a:r>
              <a:rPr lang="en-MY" sz="4400"/>
              <a:t> Nangka</a:t>
            </a:r>
          </a:p>
        </p:txBody>
      </p:sp>
    </p:spTree>
    <p:extLst>
      <p:ext uri="{BB962C8B-B14F-4D97-AF65-F5344CB8AC3E}">
        <p14:creationId xmlns:p14="http://schemas.microsoft.com/office/powerpoint/2010/main" val="4033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theme/theme1.xml><?xml version="1.0" encoding="utf-8"?>
<a:theme xmlns:a="http://schemas.openxmlformats.org/drawingml/2006/main" name="World Wildlife Da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C6159"/>
      </a:accent1>
      <a:accent2>
        <a:srgbClr val="D95F27"/>
      </a:accent2>
      <a:accent3>
        <a:srgbClr val="AA4924"/>
      </a:accent3>
      <a:accent4>
        <a:srgbClr val="C48050"/>
      </a:accent4>
      <a:accent5>
        <a:srgbClr val="F2C841"/>
      </a:accent5>
      <a:accent6>
        <a:srgbClr val="82C19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orld Wildlife Da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C6159"/>
      </a:accent1>
      <a:accent2>
        <a:srgbClr val="D95F27"/>
      </a:accent2>
      <a:accent3>
        <a:srgbClr val="AA4924"/>
      </a:accent3>
      <a:accent4>
        <a:srgbClr val="C48050"/>
      </a:accent4>
      <a:accent5>
        <a:srgbClr val="F2C841"/>
      </a:accent5>
      <a:accent6>
        <a:srgbClr val="82C19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atural Science Lesson XL by Slidesgo">
  <a:themeElements>
    <a:clrScheme name="Simple Light">
      <a:dk1>
        <a:srgbClr val="FFFFFF"/>
      </a:dk1>
      <a:lt1>
        <a:srgbClr val="81C241"/>
      </a:lt1>
      <a:dk2>
        <a:srgbClr val="316943"/>
      </a:dk2>
      <a:lt2>
        <a:srgbClr val="FFFFFF"/>
      </a:lt2>
      <a:accent1>
        <a:srgbClr val="C0D852"/>
      </a:accent1>
      <a:accent2>
        <a:srgbClr val="C0D852"/>
      </a:accent2>
      <a:accent3>
        <a:srgbClr val="316943"/>
      </a:accent3>
      <a:accent4>
        <a:srgbClr val="457C57"/>
      </a:accent4>
      <a:accent5>
        <a:srgbClr val="479A4C"/>
      </a:accent5>
      <a:accent6>
        <a:srgbClr val="FCF4DD"/>
      </a:accent6>
      <a:hlink>
        <a:srgbClr val="3169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769</Words>
  <Application>Microsoft Office PowerPoint</Application>
  <PresentationFormat>On-screen Show (16:9)</PresentationFormat>
  <Paragraphs>190</Paragraphs>
  <Slides>63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Mali</vt:lpstr>
      <vt:lpstr>Catamaran</vt:lpstr>
      <vt:lpstr>Exo</vt:lpstr>
      <vt:lpstr>Exo Thin</vt:lpstr>
      <vt:lpstr>Arial</vt:lpstr>
      <vt:lpstr>Times New Roman</vt:lpstr>
      <vt:lpstr>Calibri</vt:lpstr>
      <vt:lpstr>Poppins</vt:lpstr>
      <vt:lpstr>World Wildlife Day</vt:lpstr>
      <vt:lpstr>1_World Wildlife Day</vt:lpstr>
      <vt:lpstr>Natural Science Lesson XL by Slidesgo</vt:lpstr>
      <vt:lpstr>Unit 4: Tumbuhan</vt:lpstr>
      <vt:lpstr>Objektif Pembelajaran  </vt:lpstr>
      <vt:lpstr>Isi Kandungan  </vt:lpstr>
      <vt:lpstr>PowerPoint Presentation</vt:lpstr>
      <vt:lpstr>Mengapa tumbuh-tumbuhan perlu berlindung daripada musuh?</vt:lpstr>
      <vt:lpstr>1) Berduri Tajam</vt:lpstr>
      <vt:lpstr>PowerPoint Presentation</vt:lpstr>
      <vt:lpstr>Duri yang tajam dapat?</vt:lpstr>
      <vt:lpstr>2) Mengeluarkan getah</vt:lpstr>
      <vt:lpstr>Pokok Keladi</vt:lpstr>
      <vt:lpstr>Getah yang melekit dapat?</vt:lpstr>
      <vt:lpstr>3) Berbulu Halus</vt:lpstr>
      <vt:lpstr>Pokok Serai</vt:lpstr>
      <vt:lpstr>Pokok Buluh</vt:lpstr>
      <vt:lpstr>Berbulu halus dapat?</vt:lpstr>
      <vt:lpstr>4) Beracun</vt:lpstr>
      <vt:lpstr>PowerPoint Presentation</vt:lpstr>
      <vt:lpstr>Pokok Pong-pong</vt:lpstr>
      <vt:lpstr>PowerPoint Presentation</vt:lpstr>
      <vt:lpstr>Pokok Keladi</vt:lpstr>
      <vt:lpstr>Beracun dapat?</vt:lpstr>
      <vt:lpstr>5) Berbau busuk</vt:lpstr>
      <vt:lpstr>Pokok Tembakau</vt:lpstr>
      <vt:lpstr>PowerPoint Presentation</vt:lpstr>
      <vt:lpstr>Berbau busuk dapat?</vt:lpstr>
      <vt:lpstr>Tumbuhan Berlindung Daripada Musuh </vt:lpstr>
      <vt:lpstr>PowerPoint Presentation</vt:lpstr>
      <vt:lpstr>Mengapa tumbuhan perlu menyesuaikan diri dengan iklim dan perubahan musim ?</vt:lpstr>
      <vt:lpstr>PowerPoint Presentation</vt:lpstr>
      <vt:lpstr>1) Batang/Ranting mudah lentur</vt:lpstr>
      <vt:lpstr>PowerPoint Presentation</vt:lpstr>
      <vt:lpstr>2) Daun berpecah-pecah/ Daun Berbentuk Jarum</vt:lpstr>
      <vt:lpstr>PowerPoint Presentation</vt:lpstr>
      <vt:lpstr>3) Daun terubah suai menjadi duri</vt:lpstr>
      <vt:lpstr>PowerPoint Presentation</vt:lpstr>
      <vt:lpstr>4) Batang dapat menyimpan air</vt:lpstr>
      <vt:lpstr>5) Akar yang panjang</vt:lpstr>
      <vt:lpstr>6) Berbulu Halus</vt:lpstr>
      <vt:lpstr>7) Menggulungkan daun</vt:lpstr>
      <vt:lpstr>8) Daun Berlilin</vt:lpstr>
      <vt:lpstr>9) Meluruhkan daun</vt:lpstr>
      <vt:lpstr>PowerPoint Presentation</vt:lpstr>
      <vt:lpstr>10) Kulit yang tebal</vt:lpstr>
      <vt:lpstr>PowerPoint Presentation</vt:lpstr>
      <vt:lpstr>PowerPoint Presentation</vt:lpstr>
      <vt:lpstr>Unit 4: Tumbuhan</vt:lpstr>
      <vt:lpstr>Objektif Pembelajaran</vt:lpstr>
      <vt:lpstr>Isi Kandungan</vt:lpstr>
      <vt:lpstr>Pencaran Biji benih atau buah</vt:lpstr>
      <vt:lpstr>Cara untuk membawa biji benih jauh dari induknya.</vt:lpstr>
      <vt:lpstr>Apakah caranya?</vt:lpstr>
      <vt:lpstr>1) Dipencarkan melalui angin</vt:lpstr>
      <vt:lpstr>Contohnya</vt:lpstr>
      <vt:lpstr>PowerPoint Presentation</vt:lpstr>
      <vt:lpstr>2) Dipencarkan melalui air</vt:lpstr>
      <vt:lpstr>Contohnya</vt:lpstr>
      <vt:lpstr>PowerPoint Presentation</vt:lpstr>
      <vt:lpstr>3) Dipencarkan melalui haiwan dan manusia</vt:lpstr>
      <vt:lpstr>3) Dipencarkan melalui haiwan dan manusia</vt:lpstr>
      <vt:lpstr>4) Dipencarkan melalui mekanisme letupan</vt:lpstr>
      <vt:lpstr>PowerPoint Presentation</vt:lpstr>
      <vt:lpstr>PowerPoint Presentation</vt:lpstr>
      <vt:lpstr>Sekian,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BELAJAR SAINS</dc:title>
  <dc:creator>User</dc:creator>
  <cp:lastModifiedBy>Madihah Rehana binti Ku Othman</cp:lastModifiedBy>
  <cp:revision>3</cp:revision>
  <dcterms:modified xsi:type="dcterms:W3CDTF">2023-07-15T14:27:45Z</dcterms:modified>
</cp:coreProperties>
</file>